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4"/>
  </p:notesMasterIdLst>
  <p:sldIdLst>
    <p:sldId id="256" r:id="rId2"/>
    <p:sldId id="311" r:id="rId3"/>
    <p:sldId id="282" r:id="rId4"/>
    <p:sldId id="261" r:id="rId5"/>
    <p:sldId id="259" r:id="rId6"/>
    <p:sldId id="260" r:id="rId7"/>
    <p:sldId id="258" r:id="rId8"/>
    <p:sldId id="270" r:id="rId9"/>
    <p:sldId id="286" r:id="rId10"/>
    <p:sldId id="274" r:id="rId11"/>
    <p:sldId id="267" r:id="rId12"/>
    <p:sldId id="290" r:id="rId13"/>
  </p:sldIdLst>
  <p:sldSz cx="9144000" cy="5143500" type="screen16x9"/>
  <p:notesSz cx="6858000" cy="9144000"/>
  <p:embeddedFontLst>
    <p:embeddedFont>
      <p:font typeface="Aldrich" panose="020B0604020202020204" charset="0"/>
      <p:regular r:id="rId15"/>
    </p:embeddedFont>
    <p:embeddedFont>
      <p:font typeface="Bebas Neue" panose="020B0604020202020204" charset="0"/>
      <p:regular r:id="rId16"/>
    </p:embeddedFont>
    <p:embeddedFont>
      <p:font typeface="Blinker" panose="020B0604020202020204" charset="0"/>
      <p:regular r:id="rId17"/>
      <p:bold r:id="rId18"/>
    </p:embeddedFont>
    <p:embeddedFont>
      <p:font typeface="Montserrat" panose="00000500000000000000" pitchFamily="2" charset="-52"/>
      <p:regular r:id="rId19"/>
      <p:bold r:id="rId20"/>
      <p:italic r:id="rId21"/>
      <p:boldItalic r:id="rId22"/>
    </p:embeddedFont>
    <p:embeddedFont>
      <p:font typeface="Oswald SemiBold" panose="00000700000000000000" pitchFamily="2" charset="-52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4E9D"/>
    <a:srgbClr val="A6A8B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7827E1-F195-47A0-93A5-2005E6772DCC}">
  <a:tblStyle styleId="{507827E1-F195-47A0-93A5-2005E6772D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008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g135c37cb5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1" name="Google Shape;3661;g135c37cb5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g135e4e4275b_0_1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2" name="Google Shape;4262;g135e4e4275b_0_1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35e4e4275b_0_1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9" name="Google Shape;3869;g135e4e4275b_0_1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Google Shape;5129;g135e4e4275b_0_1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0" name="Google Shape;5130;g135e4e4275b_0_1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135aa6466b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0" name="Google Shape;3680;g135aa6466b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313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0" name="Google Shape;4680;g135e4e4275b_0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1" name="Google Shape;4681;g135e4e4275b_0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g135e4e4275b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4" name="Google Shape;3714;g135e4e4275b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g135e4e4275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9" name="Google Shape;3699;g135e4e4275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5" name="Google Shape;3705;g135aa646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6" name="Google Shape;3706;g135aa646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135aa6466b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0" name="Google Shape;3680;g135aa6466b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6" name="Google Shape;4076;g135e4e4275b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7" name="Google Shape;4077;g135e4e4275b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0" name="Google Shape;5080;g135e4e4275b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1" name="Google Shape;5081;g135e4e4275b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705975"/>
            <a:ext cx="4639800" cy="29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9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732425"/>
            <a:ext cx="2964600" cy="6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056992" y="-244863"/>
            <a:ext cx="2707165" cy="5633225"/>
            <a:chOff x="6056992" y="-389989"/>
            <a:chExt cx="2707165" cy="5633225"/>
          </a:xfrm>
        </p:grpSpPr>
        <p:sp>
          <p:nvSpPr>
            <p:cNvPr id="12" name="Google Shape;12;p2"/>
            <p:cNvSpPr/>
            <p:nvPr/>
          </p:nvSpPr>
          <p:spPr>
            <a:xfrm>
              <a:off x="673378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3378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3378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7217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072177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7217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072177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07217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72177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07217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7217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057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057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41057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41057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748967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74896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74896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74896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08736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08736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08736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425758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25758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425758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05699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05699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056992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5699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5699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05699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05699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05699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05699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9538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39538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3953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39538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7217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3953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41057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748967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08736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425758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41057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748967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08736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5758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41057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748967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808736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425758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41057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74896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08736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425758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7337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7337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087360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425755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41057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74896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08736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425758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39540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39540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39540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73379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73379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73379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733782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395387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73378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73378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73378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07217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072177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07217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72177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07217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072177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07217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41057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41057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41057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748967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74896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74896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808736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08736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08736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425758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425758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425758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05699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05699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056992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05699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05699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05699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05699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05699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39538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39538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39538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07217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3953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41057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748967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808736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425758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41057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748967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08736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425758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41057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748967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808736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425758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41057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74896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808736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8425758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7337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41057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74896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08736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425758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39540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39540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39540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73379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73379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3379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33782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395387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_6"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p25"/>
          <p:cNvSpPr txBox="1">
            <a:spLocks noGrp="1"/>
          </p:cNvSpPr>
          <p:nvPr>
            <p:ph type="title" hasCustomPrompt="1"/>
          </p:nvPr>
        </p:nvSpPr>
        <p:spPr>
          <a:xfrm>
            <a:off x="713225" y="540000"/>
            <a:ext cx="4591200" cy="828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52" name="Google Shape;2952;p25"/>
          <p:cNvSpPr txBox="1">
            <a:spLocks noGrp="1"/>
          </p:cNvSpPr>
          <p:nvPr>
            <p:ph type="subTitle" idx="1"/>
          </p:nvPr>
        </p:nvSpPr>
        <p:spPr>
          <a:xfrm>
            <a:off x="713225" y="1368302"/>
            <a:ext cx="45912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3" name="Google Shape;2953;p25"/>
          <p:cNvSpPr txBox="1">
            <a:spLocks noGrp="1"/>
          </p:cNvSpPr>
          <p:nvPr>
            <p:ph type="title" idx="2" hasCustomPrompt="1"/>
          </p:nvPr>
        </p:nvSpPr>
        <p:spPr>
          <a:xfrm>
            <a:off x="2276475" y="1937529"/>
            <a:ext cx="4591200" cy="828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54" name="Google Shape;2954;p25"/>
          <p:cNvSpPr txBox="1">
            <a:spLocks noGrp="1"/>
          </p:cNvSpPr>
          <p:nvPr>
            <p:ph type="subTitle" idx="3"/>
          </p:nvPr>
        </p:nvSpPr>
        <p:spPr>
          <a:xfrm>
            <a:off x="2276475" y="2765832"/>
            <a:ext cx="45912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5" name="Google Shape;2955;p25"/>
          <p:cNvSpPr txBox="1">
            <a:spLocks noGrp="1"/>
          </p:cNvSpPr>
          <p:nvPr>
            <p:ph type="title" idx="4" hasCustomPrompt="1"/>
          </p:nvPr>
        </p:nvSpPr>
        <p:spPr>
          <a:xfrm>
            <a:off x="3839575" y="3335071"/>
            <a:ext cx="4591200" cy="828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56" name="Google Shape;2956;p25"/>
          <p:cNvSpPr txBox="1">
            <a:spLocks noGrp="1"/>
          </p:cNvSpPr>
          <p:nvPr>
            <p:ph type="subTitle" idx="5"/>
          </p:nvPr>
        </p:nvSpPr>
        <p:spPr>
          <a:xfrm>
            <a:off x="3839575" y="4163374"/>
            <a:ext cx="45912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57" name="Google Shape;2957;p25"/>
          <p:cNvGrpSpPr/>
          <p:nvPr/>
        </p:nvGrpSpPr>
        <p:grpSpPr>
          <a:xfrm>
            <a:off x="5982626" y="-152398"/>
            <a:ext cx="3313775" cy="1691981"/>
            <a:chOff x="291026" y="-2395798"/>
            <a:chExt cx="3313775" cy="1691981"/>
          </a:xfrm>
        </p:grpSpPr>
        <p:sp>
          <p:nvSpPr>
            <p:cNvPr id="2958" name="Google Shape;2958;p25"/>
            <p:cNvSpPr/>
            <p:nvPr/>
          </p:nvSpPr>
          <p:spPr>
            <a:xfrm rot="5400000">
              <a:off x="2275671" y="-23923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5"/>
            <p:cNvSpPr/>
            <p:nvPr/>
          </p:nvSpPr>
          <p:spPr>
            <a:xfrm rot="5400000">
              <a:off x="1944322" y="-23923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5"/>
            <p:cNvSpPr/>
            <p:nvPr/>
          </p:nvSpPr>
          <p:spPr>
            <a:xfrm rot="5400000">
              <a:off x="1612972" y="-23923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5"/>
            <p:cNvSpPr/>
            <p:nvPr/>
          </p:nvSpPr>
          <p:spPr>
            <a:xfrm rot="5400000">
              <a:off x="1281623" y="-23923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5"/>
            <p:cNvSpPr/>
            <p:nvPr/>
          </p:nvSpPr>
          <p:spPr>
            <a:xfrm rot="5400000">
              <a:off x="950274" y="-23923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5"/>
            <p:cNvSpPr/>
            <p:nvPr/>
          </p:nvSpPr>
          <p:spPr>
            <a:xfrm rot="5400000">
              <a:off x="618925" y="-23923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5"/>
            <p:cNvSpPr/>
            <p:nvPr/>
          </p:nvSpPr>
          <p:spPr>
            <a:xfrm rot="5400000">
              <a:off x="2938361" y="-23923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5"/>
            <p:cNvSpPr/>
            <p:nvPr/>
          </p:nvSpPr>
          <p:spPr>
            <a:xfrm rot="5400000">
              <a:off x="287576" y="-23923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5"/>
            <p:cNvSpPr/>
            <p:nvPr/>
          </p:nvSpPr>
          <p:spPr>
            <a:xfrm rot="5400000">
              <a:off x="2607020" y="-2053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5"/>
            <p:cNvSpPr/>
            <p:nvPr/>
          </p:nvSpPr>
          <p:spPr>
            <a:xfrm rot="5400000">
              <a:off x="950274" y="-2053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5"/>
            <p:cNvSpPr/>
            <p:nvPr/>
          </p:nvSpPr>
          <p:spPr>
            <a:xfrm rot="5400000">
              <a:off x="2938361" y="-2053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5"/>
            <p:cNvSpPr/>
            <p:nvPr/>
          </p:nvSpPr>
          <p:spPr>
            <a:xfrm rot="5400000">
              <a:off x="287576" y="-2053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5"/>
            <p:cNvSpPr/>
            <p:nvPr/>
          </p:nvSpPr>
          <p:spPr>
            <a:xfrm rot="5400000">
              <a:off x="2607020" y="-17155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5"/>
            <p:cNvSpPr/>
            <p:nvPr/>
          </p:nvSpPr>
          <p:spPr>
            <a:xfrm rot="5400000">
              <a:off x="950274" y="-17155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5"/>
            <p:cNvSpPr/>
            <p:nvPr/>
          </p:nvSpPr>
          <p:spPr>
            <a:xfrm rot="5400000">
              <a:off x="2938361" y="-17155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5"/>
            <p:cNvSpPr/>
            <p:nvPr/>
          </p:nvSpPr>
          <p:spPr>
            <a:xfrm rot="5400000">
              <a:off x="287576" y="-17155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5"/>
            <p:cNvSpPr/>
            <p:nvPr/>
          </p:nvSpPr>
          <p:spPr>
            <a:xfrm rot="5400000">
              <a:off x="2607020" y="-137716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5"/>
            <p:cNvSpPr/>
            <p:nvPr/>
          </p:nvSpPr>
          <p:spPr>
            <a:xfrm rot="5400000">
              <a:off x="950274" y="-137716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5"/>
            <p:cNvSpPr/>
            <p:nvPr/>
          </p:nvSpPr>
          <p:spPr>
            <a:xfrm rot="5400000">
              <a:off x="287576" y="-137716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5"/>
            <p:cNvSpPr/>
            <p:nvPr/>
          </p:nvSpPr>
          <p:spPr>
            <a:xfrm rot="5400000">
              <a:off x="2607020" y="-10387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5"/>
            <p:cNvSpPr/>
            <p:nvPr/>
          </p:nvSpPr>
          <p:spPr>
            <a:xfrm rot="5400000">
              <a:off x="950274" y="-10387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5"/>
            <p:cNvSpPr/>
            <p:nvPr/>
          </p:nvSpPr>
          <p:spPr>
            <a:xfrm rot="5400000">
              <a:off x="287576" y="-10387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5"/>
            <p:cNvSpPr/>
            <p:nvPr/>
          </p:nvSpPr>
          <p:spPr>
            <a:xfrm rot="5400000">
              <a:off x="2607026" y="-23923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5"/>
            <p:cNvSpPr/>
            <p:nvPr/>
          </p:nvSpPr>
          <p:spPr>
            <a:xfrm rot="5400000">
              <a:off x="2275670" y="-2053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5"/>
            <p:cNvSpPr/>
            <p:nvPr/>
          </p:nvSpPr>
          <p:spPr>
            <a:xfrm rot="5400000">
              <a:off x="2275670" y="-17155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5"/>
            <p:cNvSpPr/>
            <p:nvPr/>
          </p:nvSpPr>
          <p:spPr>
            <a:xfrm rot="5400000">
              <a:off x="2275670" y="-137716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5"/>
            <p:cNvSpPr/>
            <p:nvPr/>
          </p:nvSpPr>
          <p:spPr>
            <a:xfrm rot="5400000">
              <a:off x="2275670" y="-10387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5"/>
            <p:cNvSpPr/>
            <p:nvPr/>
          </p:nvSpPr>
          <p:spPr>
            <a:xfrm rot="5400000">
              <a:off x="1944382" y="-2053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5"/>
            <p:cNvSpPr/>
            <p:nvPr/>
          </p:nvSpPr>
          <p:spPr>
            <a:xfrm rot="5400000">
              <a:off x="1944382" y="-17155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5"/>
            <p:cNvSpPr/>
            <p:nvPr/>
          </p:nvSpPr>
          <p:spPr>
            <a:xfrm rot="5400000">
              <a:off x="1944382" y="-137716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5"/>
            <p:cNvSpPr/>
            <p:nvPr/>
          </p:nvSpPr>
          <p:spPr>
            <a:xfrm rot="5400000">
              <a:off x="1944382" y="-10387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5"/>
            <p:cNvSpPr/>
            <p:nvPr/>
          </p:nvSpPr>
          <p:spPr>
            <a:xfrm rot="5400000">
              <a:off x="1613007" y="-2053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5"/>
            <p:cNvSpPr/>
            <p:nvPr/>
          </p:nvSpPr>
          <p:spPr>
            <a:xfrm rot="5400000">
              <a:off x="1613007" y="-17155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5"/>
            <p:cNvSpPr/>
            <p:nvPr/>
          </p:nvSpPr>
          <p:spPr>
            <a:xfrm rot="5400000">
              <a:off x="1613007" y="-137716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5"/>
            <p:cNvSpPr/>
            <p:nvPr/>
          </p:nvSpPr>
          <p:spPr>
            <a:xfrm rot="5400000">
              <a:off x="1613007" y="-10387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5"/>
            <p:cNvSpPr/>
            <p:nvPr/>
          </p:nvSpPr>
          <p:spPr>
            <a:xfrm rot="5400000">
              <a:off x="1281670" y="-2053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5"/>
            <p:cNvSpPr/>
            <p:nvPr/>
          </p:nvSpPr>
          <p:spPr>
            <a:xfrm rot="5400000">
              <a:off x="1281670" y="-17155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5"/>
            <p:cNvSpPr/>
            <p:nvPr/>
          </p:nvSpPr>
          <p:spPr>
            <a:xfrm rot="5400000">
              <a:off x="1281670" y="-137716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5"/>
            <p:cNvSpPr/>
            <p:nvPr/>
          </p:nvSpPr>
          <p:spPr>
            <a:xfrm rot="5400000">
              <a:off x="1281670" y="-10387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5"/>
            <p:cNvSpPr/>
            <p:nvPr/>
          </p:nvSpPr>
          <p:spPr>
            <a:xfrm rot="5400000">
              <a:off x="2938361" y="-13771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5"/>
            <p:cNvSpPr/>
            <p:nvPr/>
          </p:nvSpPr>
          <p:spPr>
            <a:xfrm rot="5400000">
              <a:off x="2938361" y="-103877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5"/>
            <p:cNvSpPr/>
            <p:nvPr/>
          </p:nvSpPr>
          <p:spPr>
            <a:xfrm rot="5400000">
              <a:off x="618949" y="-2053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5"/>
            <p:cNvSpPr/>
            <p:nvPr/>
          </p:nvSpPr>
          <p:spPr>
            <a:xfrm rot="5400000">
              <a:off x="618949" y="-17155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5"/>
            <p:cNvSpPr/>
            <p:nvPr/>
          </p:nvSpPr>
          <p:spPr>
            <a:xfrm rot="5400000">
              <a:off x="618949" y="-137716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5"/>
            <p:cNvSpPr/>
            <p:nvPr/>
          </p:nvSpPr>
          <p:spPr>
            <a:xfrm rot="5400000">
              <a:off x="618949" y="-10387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5"/>
            <p:cNvSpPr/>
            <p:nvPr/>
          </p:nvSpPr>
          <p:spPr>
            <a:xfrm rot="5400000">
              <a:off x="3269851" y="-23923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5"/>
            <p:cNvSpPr/>
            <p:nvPr/>
          </p:nvSpPr>
          <p:spPr>
            <a:xfrm rot="5400000">
              <a:off x="3269851" y="-2053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5"/>
            <p:cNvSpPr/>
            <p:nvPr/>
          </p:nvSpPr>
          <p:spPr>
            <a:xfrm rot="5400000">
              <a:off x="3269851" y="-17155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5"/>
            <p:cNvSpPr/>
            <p:nvPr/>
          </p:nvSpPr>
          <p:spPr>
            <a:xfrm rot="5400000">
              <a:off x="3269851" y="-137716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5"/>
            <p:cNvSpPr/>
            <p:nvPr/>
          </p:nvSpPr>
          <p:spPr>
            <a:xfrm rot="5400000">
              <a:off x="3269851" y="-10387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8" name="Google Shape;3008;p25"/>
          <p:cNvGrpSpPr/>
          <p:nvPr/>
        </p:nvGrpSpPr>
        <p:grpSpPr>
          <a:xfrm>
            <a:off x="-1142999" y="3603927"/>
            <a:ext cx="3313775" cy="1691981"/>
            <a:chOff x="291026" y="-2395798"/>
            <a:chExt cx="3313775" cy="1691981"/>
          </a:xfrm>
        </p:grpSpPr>
        <p:sp>
          <p:nvSpPr>
            <p:cNvPr id="3009" name="Google Shape;3009;p25"/>
            <p:cNvSpPr/>
            <p:nvPr/>
          </p:nvSpPr>
          <p:spPr>
            <a:xfrm rot="5400000">
              <a:off x="2275671" y="-23923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5"/>
            <p:cNvSpPr/>
            <p:nvPr/>
          </p:nvSpPr>
          <p:spPr>
            <a:xfrm rot="5400000">
              <a:off x="1944322" y="-23923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5"/>
            <p:cNvSpPr/>
            <p:nvPr/>
          </p:nvSpPr>
          <p:spPr>
            <a:xfrm rot="5400000">
              <a:off x="1612972" y="-23923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5"/>
            <p:cNvSpPr/>
            <p:nvPr/>
          </p:nvSpPr>
          <p:spPr>
            <a:xfrm rot="5400000">
              <a:off x="1281623" y="-23923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5"/>
            <p:cNvSpPr/>
            <p:nvPr/>
          </p:nvSpPr>
          <p:spPr>
            <a:xfrm rot="5400000">
              <a:off x="950274" y="-23923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5"/>
            <p:cNvSpPr/>
            <p:nvPr/>
          </p:nvSpPr>
          <p:spPr>
            <a:xfrm rot="5400000">
              <a:off x="618925" y="-23923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5"/>
            <p:cNvSpPr/>
            <p:nvPr/>
          </p:nvSpPr>
          <p:spPr>
            <a:xfrm rot="5400000">
              <a:off x="2938361" y="-23923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5"/>
            <p:cNvSpPr/>
            <p:nvPr/>
          </p:nvSpPr>
          <p:spPr>
            <a:xfrm rot="5400000">
              <a:off x="287576" y="-23923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5"/>
            <p:cNvSpPr/>
            <p:nvPr/>
          </p:nvSpPr>
          <p:spPr>
            <a:xfrm rot="5400000">
              <a:off x="2607020" y="-2053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5"/>
            <p:cNvSpPr/>
            <p:nvPr/>
          </p:nvSpPr>
          <p:spPr>
            <a:xfrm rot="5400000">
              <a:off x="950274" y="-2053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5"/>
            <p:cNvSpPr/>
            <p:nvPr/>
          </p:nvSpPr>
          <p:spPr>
            <a:xfrm rot="5400000">
              <a:off x="2938361" y="-2053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5"/>
            <p:cNvSpPr/>
            <p:nvPr/>
          </p:nvSpPr>
          <p:spPr>
            <a:xfrm rot="5400000">
              <a:off x="287576" y="-2053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5"/>
            <p:cNvSpPr/>
            <p:nvPr/>
          </p:nvSpPr>
          <p:spPr>
            <a:xfrm rot="5400000">
              <a:off x="2607020" y="-17155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5"/>
            <p:cNvSpPr/>
            <p:nvPr/>
          </p:nvSpPr>
          <p:spPr>
            <a:xfrm rot="5400000">
              <a:off x="950274" y="-17155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5"/>
            <p:cNvSpPr/>
            <p:nvPr/>
          </p:nvSpPr>
          <p:spPr>
            <a:xfrm rot="5400000">
              <a:off x="2938361" y="-17155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5"/>
            <p:cNvSpPr/>
            <p:nvPr/>
          </p:nvSpPr>
          <p:spPr>
            <a:xfrm rot="5400000">
              <a:off x="287576" y="-17155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5"/>
            <p:cNvSpPr/>
            <p:nvPr/>
          </p:nvSpPr>
          <p:spPr>
            <a:xfrm rot="5400000">
              <a:off x="2607020" y="-137716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5"/>
            <p:cNvSpPr/>
            <p:nvPr/>
          </p:nvSpPr>
          <p:spPr>
            <a:xfrm rot="5400000">
              <a:off x="950274" y="-137716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5"/>
            <p:cNvSpPr/>
            <p:nvPr/>
          </p:nvSpPr>
          <p:spPr>
            <a:xfrm rot="5400000">
              <a:off x="287576" y="-137716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5"/>
            <p:cNvSpPr/>
            <p:nvPr/>
          </p:nvSpPr>
          <p:spPr>
            <a:xfrm rot="5400000">
              <a:off x="2607020" y="-10387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5"/>
            <p:cNvSpPr/>
            <p:nvPr/>
          </p:nvSpPr>
          <p:spPr>
            <a:xfrm rot="5400000">
              <a:off x="950274" y="-10387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5"/>
            <p:cNvSpPr/>
            <p:nvPr/>
          </p:nvSpPr>
          <p:spPr>
            <a:xfrm rot="5400000">
              <a:off x="287576" y="-10387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5"/>
            <p:cNvSpPr/>
            <p:nvPr/>
          </p:nvSpPr>
          <p:spPr>
            <a:xfrm rot="5400000">
              <a:off x="2607026" y="-23923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5"/>
            <p:cNvSpPr/>
            <p:nvPr/>
          </p:nvSpPr>
          <p:spPr>
            <a:xfrm rot="5400000">
              <a:off x="2275670" y="-2053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5"/>
            <p:cNvSpPr/>
            <p:nvPr/>
          </p:nvSpPr>
          <p:spPr>
            <a:xfrm rot="5400000">
              <a:off x="2275670" y="-17155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5"/>
            <p:cNvSpPr/>
            <p:nvPr/>
          </p:nvSpPr>
          <p:spPr>
            <a:xfrm rot="5400000">
              <a:off x="2275670" y="-137716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5"/>
            <p:cNvSpPr/>
            <p:nvPr/>
          </p:nvSpPr>
          <p:spPr>
            <a:xfrm rot="5400000">
              <a:off x="2275670" y="-10387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5"/>
            <p:cNvSpPr/>
            <p:nvPr/>
          </p:nvSpPr>
          <p:spPr>
            <a:xfrm rot="5400000">
              <a:off x="1944382" y="-2053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5"/>
            <p:cNvSpPr/>
            <p:nvPr/>
          </p:nvSpPr>
          <p:spPr>
            <a:xfrm rot="5400000">
              <a:off x="1944382" y="-17155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5"/>
            <p:cNvSpPr/>
            <p:nvPr/>
          </p:nvSpPr>
          <p:spPr>
            <a:xfrm rot="5400000">
              <a:off x="1944382" y="-137716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5"/>
            <p:cNvSpPr/>
            <p:nvPr/>
          </p:nvSpPr>
          <p:spPr>
            <a:xfrm rot="5400000">
              <a:off x="1944382" y="-10387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5"/>
            <p:cNvSpPr/>
            <p:nvPr/>
          </p:nvSpPr>
          <p:spPr>
            <a:xfrm rot="5400000">
              <a:off x="1613007" y="-2053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5"/>
            <p:cNvSpPr/>
            <p:nvPr/>
          </p:nvSpPr>
          <p:spPr>
            <a:xfrm rot="5400000">
              <a:off x="1613007" y="-17155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5"/>
            <p:cNvSpPr/>
            <p:nvPr/>
          </p:nvSpPr>
          <p:spPr>
            <a:xfrm rot="5400000">
              <a:off x="1613007" y="-137716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5"/>
            <p:cNvSpPr/>
            <p:nvPr/>
          </p:nvSpPr>
          <p:spPr>
            <a:xfrm rot="5400000">
              <a:off x="1613007" y="-10387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5"/>
            <p:cNvSpPr/>
            <p:nvPr/>
          </p:nvSpPr>
          <p:spPr>
            <a:xfrm rot="5400000">
              <a:off x="1281670" y="-2053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5"/>
            <p:cNvSpPr/>
            <p:nvPr/>
          </p:nvSpPr>
          <p:spPr>
            <a:xfrm rot="5400000">
              <a:off x="1281670" y="-17155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5"/>
            <p:cNvSpPr/>
            <p:nvPr/>
          </p:nvSpPr>
          <p:spPr>
            <a:xfrm rot="5400000">
              <a:off x="1281670" y="-137716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5"/>
            <p:cNvSpPr/>
            <p:nvPr/>
          </p:nvSpPr>
          <p:spPr>
            <a:xfrm rot="5400000">
              <a:off x="1281670" y="-10387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5"/>
            <p:cNvSpPr/>
            <p:nvPr/>
          </p:nvSpPr>
          <p:spPr>
            <a:xfrm rot="5400000">
              <a:off x="2938361" y="-13771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5"/>
            <p:cNvSpPr/>
            <p:nvPr/>
          </p:nvSpPr>
          <p:spPr>
            <a:xfrm rot="5400000">
              <a:off x="2938361" y="-103877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5"/>
            <p:cNvSpPr/>
            <p:nvPr/>
          </p:nvSpPr>
          <p:spPr>
            <a:xfrm rot="5400000">
              <a:off x="618949" y="-2053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5"/>
            <p:cNvSpPr/>
            <p:nvPr/>
          </p:nvSpPr>
          <p:spPr>
            <a:xfrm rot="5400000">
              <a:off x="618949" y="-17155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5"/>
            <p:cNvSpPr/>
            <p:nvPr/>
          </p:nvSpPr>
          <p:spPr>
            <a:xfrm rot="5400000">
              <a:off x="618949" y="-137716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5"/>
            <p:cNvSpPr/>
            <p:nvPr/>
          </p:nvSpPr>
          <p:spPr>
            <a:xfrm rot="5400000">
              <a:off x="618949" y="-10387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5"/>
            <p:cNvSpPr/>
            <p:nvPr/>
          </p:nvSpPr>
          <p:spPr>
            <a:xfrm rot="5400000">
              <a:off x="3269851" y="-23923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5"/>
            <p:cNvSpPr/>
            <p:nvPr/>
          </p:nvSpPr>
          <p:spPr>
            <a:xfrm rot="5400000">
              <a:off x="3269851" y="-20539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5"/>
            <p:cNvSpPr/>
            <p:nvPr/>
          </p:nvSpPr>
          <p:spPr>
            <a:xfrm rot="5400000">
              <a:off x="3269851" y="-17155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5"/>
            <p:cNvSpPr/>
            <p:nvPr/>
          </p:nvSpPr>
          <p:spPr>
            <a:xfrm rot="5400000">
              <a:off x="3269851" y="-137716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5"/>
            <p:cNvSpPr/>
            <p:nvPr/>
          </p:nvSpPr>
          <p:spPr>
            <a:xfrm rot="5400000">
              <a:off x="3269851" y="-10387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_6_1">
    <p:spTree>
      <p:nvGrpSpPr>
        <p:cNvPr id="1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p27"/>
          <p:cNvSpPr txBox="1">
            <a:spLocks noGrp="1"/>
          </p:cNvSpPr>
          <p:nvPr>
            <p:ph type="ctrTitle"/>
          </p:nvPr>
        </p:nvSpPr>
        <p:spPr>
          <a:xfrm>
            <a:off x="4141750" y="5395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218" name="Google Shape;3218;p27"/>
          <p:cNvSpPr txBox="1">
            <a:spLocks noGrp="1"/>
          </p:cNvSpPr>
          <p:nvPr>
            <p:ph type="subTitle" idx="1"/>
          </p:nvPr>
        </p:nvSpPr>
        <p:spPr>
          <a:xfrm>
            <a:off x="4136875" y="1537300"/>
            <a:ext cx="4293900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19" name="Google Shape;3219;p27"/>
          <p:cNvSpPr txBox="1"/>
          <p:nvPr/>
        </p:nvSpPr>
        <p:spPr>
          <a:xfrm>
            <a:off x="4154700" y="3631688"/>
            <a:ext cx="425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rPr>
              <a:t>CREDITS: This presentation template was created by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rPr>
              <a:t>, including icons by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rPr>
              <a:t> </a:t>
            </a:r>
            <a:r>
              <a:rPr lang="en" sz="1000"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rPr>
              <a:t>and infographics &amp; images by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accent3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grpSp>
        <p:nvGrpSpPr>
          <p:cNvPr id="3220" name="Google Shape;3220;p27"/>
          <p:cNvGrpSpPr/>
          <p:nvPr/>
        </p:nvGrpSpPr>
        <p:grpSpPr>
          <a:xfrm>
            <a:off x="1056367" y="-244863"/>
            <a:ext cx="2707165" cy="5633225"/>
            <a:chOff x="6056992" y="-389989"/>
            <a:chExt cx="2707165" cy="5633225"/>
          </a:xfrm>
        </p:grpSpPr>
        <p:sp>
          <p:nvSpPr>
            <p:cNvPr id="3221" name="Google Shape;3221;p27"/>
            <p:cNvSpPr/>
            <p:nvPr/>
          </p:nvSpPr>
          <p:spPr>
            <a:xfrm>
              <a:off x="673378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7"/>
            <p:cNvSpPr/>
            <p:nvPr/>
          </p:nvSpPr>
          <p:spPr>
            <a:xfrm>
              <a:off x="673378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7"/>
            <p:cNvSpPr/>
            <p:nvPr/>
          </p:nvSpPr>
          <p:spPr>
            <a:xfrm>
              <a:off x="673378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7"/>
            <p:cNvSpPr/>
            <p:nvPr/>
          </p:nvSpPr>
          <p:spPr>
            <a:xfrm>
              <a:off x="707217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7"/>
            <p:cNvSpPr/>
            <p:nvPr/>
          </p:nvSpPr>
          <p:spPr>
            <a:xfrm>
              <a:off x="7072177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7"/>
            <p:cNvSpPr/>
            <p:nvPr/>
          </p:nvSpPr>
          <p:spPr>
            <a:xfrm>
              <a:off x="707217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7"/>
            <p:cNvSpPr/>
            <p:nvPr/>
          </p:nvSpPr>
          <p:spPr>
            <a:xfrm>
              <a:off x="7072177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7"/>
            <p:cNvSpPr/>
            <p:nvPr/>
          </p:nvSpPr>
          <p:spPr>
            <a:xfrm>
              <a:off x="707217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7"/>
            <p:cNvSpPr/>
            <p:nvPr/>
          </p:nvSpPr>
          <p:spPr>
            <a:xfrm>
              <a:off x="7072177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7"/>
            <p:cNvSpPr/>
            <p:nvPr/>
          </p:nvSpPr>
          <p:spPr>
            <a:xfrm>
              <a:off x="707217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7"/>
            <p:cNvSpPr/>
            <p:nvPr/>
          </p:nvSpPr>
          <p:spPr>
            <a:xfrm>
              <a:off x="707217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7"/>
            <p:cNvSpPr/>
            <p:nvPr/>
          </p:nvSpPr>
          <p:spPr>
            <a:xfrm>
              <a:off x="741057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7"/>
            <p:cNvSpPr/>
            <p:nvPr/>
          </p:nvSpPr>
          <p:spPr>
            <a:xfrm>
              <a:off x="741057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/>
            <p:cNvSpPr/>
            <p:nvPr/>
          </p:nvSpPr>
          <p:spPr>
            <a:xfrm>
              <a:off x="741057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/>
            <p:cNvSpPr/>
            <p:nvPr/>
          </p:nvSpPr>
          <p:spPr>
            <a:xfrm>
              <a:off x="741057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7"/>
            <p:cNvSpPr/>
            <p:nvPr/>
          </p:nvSpPr>
          <p:spPr>
            <a:xfrm>
              <a:off x="7748967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7"/>
            <p:cNvSpPr/>
            <p:nvPr/>
          </p:nvSpPr>
          <p:spPr>
            <a:xfrm>
              <a:off x="774896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7"/>
            <p:cNvSpPr/>
            <p:nvPr/>
          </p:nvSpPr>
          <p:spPr>
            <a:xfrm>
              <a:off x="774896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7"/>
            <p:cNvSpPr/>
            <p:nvPr/>
          </p:nvSpPr>
          <p:spPr>
            <a:xfrm>
              <a:off x="774896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7"/>
            <p:cNvSpPr/>
            <p:nvPr/>
          </p:nvSpPr>
          <p:spPr>
            <a:xfrm>
              <a:off x="808736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7"/>
            <p:cNvSpPr/>
            <p:nvPr/>
          </p:nvSpPr>
          <p:spPr>
            <a:xfrm>
              <a:off x="808736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7"/>
            <p:cNvSpPr/>
            <p:nvPr/>
          </p:nvSpPr>
          <p:spPr>
            <a:xfrm>
              <a:off x="808736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7"/>
            <p:cNvSpPr/>
            <p:nvPr/>
          </p:nvSpPr>
          <p:spPr>
            <a:xfrm>
              <a:off x="8425758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7"/>
            <p:cNvSpPr/>
            <p:nvPr/>
          </p:nvSpPr>
          <p:spPr>
            <a:xfrm>
              <a:off x="8425758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7"/>
            <p:cNvSpPr/>
            <p:nvPr/>
          </p:nvSpPr>
          <p:spPr>
            <a:xfrm>
              <a:off x="8425758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7"/>
            <p:cNvSpPr/>
            <p:nvPr/>
          </p:nvSpPr>
          <p:spPr>
            <a:xfrm>
              <a:off x="605699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7"/>
            <p:cNvSpPr/>
            <p:nvPr/>
          </p:nvSpPr>
          <p:spPr>
            <a:xfrm>
              <a:off x="605699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7"/>
            <p:cNvSpPr/>
            <p:nvPr/>
          </p:nvSpPr>
          <p:spPr>
            <a:xfrm>
              <a:off x="6056992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7"/>
            <p:cNvSpPr/>
            <p:nvPr/>
          </p:nvSpPr>
          <p:spPr>
            <a:xfrm>
              <a:off x="605699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7"/>
            <p:cNvSpPr/>
            <p:nvPr/>
          </p:nvSpPr>
          <p:spPr>
            <a:xfrm>
              <a:off x="605699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7"/>
            <p:cNvSpPr/>
            <p:nvPr/>
          </p:nvSpPr>
          <p:spPr>
            <a:xfrm>
              <a:off x="605699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7"/>
            <p:cNvSpPr/>
            <p:nvPr/>
          </p:nvSpPr>
          <p:spPr>
            <a:xfrm>
              <a:off x="605699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7"/>
            <p:cNvSpPr/>
            <p:nvPr/>
          </p:nvSpPr>
          <p:spPr>
            <a:xfrm>
              <a:off x="605699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7"/>
            <p:cNvSpPr/>
            <p:nvPr/>
          </p:nvSpPr>
          <p:spPr>
            <a:xfrm>
              <a:off x="605699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7"/>
            <p:cNvSpPr/>
            <p:nvPr/>
          </p:nvSpPr>
          <p:spPr>
            <a:xfrm>
              <a:off x="639538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7"/>
            <p:cNvSpPr/>
            <p:nvPr/>
          </p:nvSpPr>
          <p:spPr>
            <a:xfrm>
              <a:off x="639538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7"/>
            <p:cNvSpPr/>
            <p:nvPr/>
          </p:nvSpPr>
          <p:spPr>
            <a:xfrm>
              <a:off x="63953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7"/>
            <p:cNvSpPr/>
            <p:nvPr/>
          </p:nvSpPr>
          <p:spPr>
            <a:xfrm>
              <a:off x="639538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7"/>
            <p:cNvSpPr/>
            <p:nvPr/>
          </p:nvSpPr>
          <p:spPr>
            <a:xfrm>
              <a:off x="707217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7"/>
            <p:cNvSpPr/>
            <p:nvPr/>
          </p:nvSpPr>
          <p:spPr>
            <a:xfrm>
              <a:off x="63953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7"/>
            <p:cNvSpPr/>
            <p:nvPr/>
          </p:nvSpPr>
          <p:spPr>
            <a:xfrm>
              <a:off x="741057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7"/>
            <p:cNvSpPr/>
            <p:nvPr/>
          </p:nvSpPr>
          <p:spPr>
            <a:xfrm>
              <a:off x="7748967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7"/>
            <p:cNvSpPr/>
            <p:nvPr/>
          </p:nvSpPr>
          <p:spPr>
            <a:xfrm>
              <a:off x="808736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7"/>
            <p:cNvSpPr/>
            <p:nvPr/>
          </p:nvSpPr>
          <p:spPr>
            <a:xfrm>
              <a:off x="8425758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7"/>
            <p:cNvSpPr/>
            <p:nvPr/>
          </p:nvSpPr>
          <p:spPr>
            <a:xfrm>
              <a:off x="741057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7"/>
            <p:cNvSpPr/>
            <p:nvPr/>
          </p:nvSpPr>
          <p:spPr>
            <a:xfrm>
              <a:off x="7748967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7"/>
            <p:cNvSpPr/>
            <p:nvPr/>
          </p:nvSpPr>
          <p:spPr>
            <a:xfrm>
              <a:off x="808736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7"/>
            <p:cNvSpPr/>
            <p:nvPr/>
          </p:nvSpPr>
          <p:spPr>
            <a:xfrm>
              <a:off x="8425758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7"/>
            <p:cNvSpPr/>
            <p:nvPr/>
          </p:nvSpPr>
          <p:spPr>
            <a:xfrm>
              <a:off x="741057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7"/>
            <p:cNvSpPr/>
            <p:nvPr/>
          </p:nvSpPr>
          <p:spPr>
            <a:xfrm>
              <a:off x="7748967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7"/>
            <p:cNvSpPr/>
            <p:nvPr/>
          </p:nvSpPr>
          <p:spPr>
            <a:xfrm>
              <a:off x="808736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7"/>
            <p:cNvSpPr/>
            <p:nvPr/>
          </p:nvSpPr>
          <p:spPr>
            <a:xfrm>
              <a:off x="8425758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7"/>
            <p:cNvSpPr/>
            <p:nvPr/>
          </p:nvSpPr>
          <p:spPr>
            <a:xfrm>
              <a:off x="741057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7"/>
            <p:cNvSpPr/>
            <p:nvPr/>
          </p:nvSpPr>
          <p:spPr>
            <a:xfrm>
              <a:off x="774896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7"/>
            <p:cNvSpPr/>
            <p:nvPr/>
          </p:nvSpPr>
          <p:spPr>
            <a:xfrm>
              <a:off x="808736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7"/>
            <p:cNvSpPr/>
            <p:nvPr/>
          </p:nvSpPr>
          <p:spPr>
            <a:xfrm>
              <a:off x="8425758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7"/>
            <p:cNvSpPr/>
            <p:nvPr/>
          </p:nvSpPr>
          <p:spPr>
            <a:xfrm>
              <a:off x="67337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7"/>
            <p:cNvSpPr/>
            <p:nvPr/>
          </p:nvSpPr>
          <p:spPr>
            <a:xfrm>
              <a:off x="67337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7"/>
            <p:cNvSpPr/>
            <p:nvPr/>
          </p:nvSpPr>
          <p:spPr>
            <a:xfrm>
              <a:off x="8087360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7"/>
            <p:cNvSpPr/>
            <p:nvPr/>
          </p:nvSpPr>
          <p:spPr>
            <a:xfrm>
              <a:off x="8425755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7"/>
            <p:cNvSpPr/>
            <p:nvPr/>
          </p:nvSpPr>
          <p:spPr>
            <a:xfrm>
              <a:off x="741057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7"/>
            <p:cNvSpPr/>
            <p:nvPr/>
          </p:nvSpPr>
          <p:spPr>
            <a:xfrm>
              <a:off x="774896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7"/>
            <p:cNvSpPr/>
            <p:nvPr/>
          </p:nvSpPr>
          <p:spPr>
            <a:xfrm>
              <a:off x="808736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7"/>
            <p:cNvSpPr/>
            <p:nvPr/>
          </p:nvSpPr>
          <p:spPr>
            <a:xfrm>
              <a:off x="8425758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7"/>
            <p:cNvSpPr/>
            <p:nvPr/>
          </p:nvSpPr>
          <p:spPr>
            <a:xfrm>
              <a:off x="639540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7"/>
            <p:cNvSpPr/>
            <p:nvPr/>
          </p:nvSpPr>
          <p:spPr>
            <a:xfrm>
              <a:off x="639540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7"/>
            <p:cNvSpPr/>
            <p:nvPr/>
          </p:nvSpPr>
          <p:spPr>
            <a:xfrm>
              <a:off x="639540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7"/>
            <p:cNvSpPr/>
            <p:nvPr/>
          </p:nvSpPr>
          <p:spPr>
            <a:xfrm>
              <a:off x="673379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7"/>
            <p:cNvSpPr/>
            <p:nvPr/>
          </p:nvSpPr>
          <p:spPr>
            <a:xfrm>
              <a:off x="673379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7"/>
            <p:cNvSpPr/>
            <p:nvPr/>
          </p:nvSpPr>
          <p:spPr>
            <a:xfrm>
              <a:off x="673379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7"/>
            <p:cNvSpPr/>
            <p:nvPr/>
          </p:nvSpPr>
          <p:spPr>
            <a:xfrm>
              <a:off x="6733782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7"/>
            <p:cNvSpPr/>
            <p:nvPr/>
          </p:nvSpPr>
          <p:spPr>
            <a:xfrm>
              <a:off x="6395387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7"/>
            <p:cNvSpPr/>
            <p:nvPr/>
          </p:nvSpPr>
          <p:spPr>
            <a:xfrm>
              <a:off x="673378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7"/>
            <p:cNvSpPr/>
            <p:nvPr/>
          </p:nvSpPr>
          <p:spPr>
            <a:xfrm>
              <a:off x="673378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7"/>
            <p:cNvSpPr/>
            <p:nvPr/>
          </p:nvSpPr>
          <p:spPr>
            <a:xfrm>
              <a:off x="673378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7"/>
            <p:cNvSpPr/>
            <p:nvPr/>
          </p:nvSpPr>
          <p:spPr>
            <a:xfrm>
              <a:off x="707217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7"/>
            <p:cNvSpPr/>
            <p:nvPr/>
          </p:nvSpPr>
          <p:spPr>
            <a:xfrm>
              <a:off x="7072177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7"/>
            <p:cNvSpPr/>
            <p:nvPr/>
          </p:nvSpPr>
          <p:spPr>
            <a:xfrm>
              <a:off x="707217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7"/>
            <p:cNvSpPr/>
            <p:nvPr/>
          </p:nvSpPr>
          <p:spPr>
            <a:xfrm>
              <a:off x="7072177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7"/>
            <p:cNvSpPr/>
            <p:nvPr/>
          </p:nvSpPr>
          <p:spPr>
            <a:xfrm>
              <a:off x="707217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7"/>
            <p:cNvSpPr/>
            <p:nvPr/>
          </p:nvSpPr>
          <p:spPr>
            <a:xfrm>
              <a:off x="7072177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7"/>
            <p:cNvSpPr/>
            <p:nvPr/>
          </p:nvSpPr>
          <p:spPr>
            <a:xfrm>
              <a:off x="707217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7"/>
            <p:cNvSpPr/>
            <p:nvPr/>
          </p:nvSpPr>
          <p:spPr>
            <a:xfrm>
              <a:off x="741057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7"/>
            <p:cNvSpPr/>
            <p:nvPr/>
          </p:nvSpPr>
          <p:spPr>
            <a:xfrm>
              <a:off x="741057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7"/>
            <p:cNvSpPr/>
            <p:nvPr/>
          </p:nvSpPr>
          <p:spPr>
            <a:xfrm>
              <a:off x="741057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7"/>
            <p:cNvSpPr/>
            <p:nvPr/>
          </p:nvSpPr>
          <p:spPr>
            <a:xfrm>
              <a:off x="7748967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7"/>
            <p:cNvSpPr/>
            <p:nvPr/>
          </p:nvSpPr>
          <p:spPr>
            <a:xfrm>
              <a:off x="774896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7"/>
            <p:cNvSpPr/>
            <p:nvPr/>
          </p:nvSpPr>
          <p:spPr>
            <a:xfrm>
              <a:off x="774896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7"/>
            <p:cNvSpPr/>
            <p:nvPr/>
          </p:nvSpPr>
          <p:spPr>
            <a:xfrm>
              <a:off x="808736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7"/>
            <p:cNvSpPr/>
            <p:nvPr/>
          </p:nvSpPr>
          <p:spPr>
            <a:xfrm>
              <a:off x="808736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7"/>
            <p:cNvSpPr/>
            <p:nvPr/>
          </p:nvSpPr>
          <p:spPr>
            <a:xfrm>
              <a:off x="808736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7"/>
            <p:cNvSpPr/>
            <p:nvPr/>
          </p:nvSpPr>
          <p:spPr>
            <a:xfrm>
              <a:off x="8425758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7"/>
            <p:cNvSpPr/>
            <p:nvPr/>
          </p:nvSpPr>
          <p:spPr>
            <a:xfrm>
              <a:off x="8425758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7"/>
            <p:cNvSpPr/>
            <p:nvPr/>
          </p:nvSpPr>
          <p:spPr>
            <a:xfrm>
              <a:off x="8425758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7"/>
            <p:cNvSpPr/>
            <p:nvPr/>
          </p:nvSpPr>
          <p:spPr>
            <a:xfrm>
              <a:off x="605699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7"/>
            <p:cNvSpPr/>
            <p:nvPr/>
          </p:nvSpPr>
          <p:spPr>
            <a:xfrm>
              <a:off x="605699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7"/>
            <p:cNvSpPr/>
            <p:nvPr/>
          </p:nvSpPr>
          <p:spPr>
            <a:xfrm>
              <a:off x="6056992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7"/>
            <p:cNvSpPr/>
            <p:nvPr/>
          </p:nvSpPr>
          <p:spPr>
            <a:xfrm>
              <a:off x="605699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7"/>
            <p:cNvSpPr/>
            <p:nvPr/>
          </p:nvSpPr>
          <p:spPr>
            <a:xfrm>
              <a:off x="605699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7"/>
            <p:cNvSpPr/>
            <p:nvPr/>
          </p:nvSpPr>
          <p:spPr>
            <a:xfrm>
              <a:off x="605699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7"/>
            <p:cNvSpPr/>
            <p:nvPr/>
          </p:nvSpPr>
          <p:spPr>
            <a:xfrm>
              <a:off x="605699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7"/>
            <p:cNvSpPr/>
            <p:nvPr/>
          </p:nvSpPr>
          <p:spPr>
            <a:xfrm>
              <a:off x="605699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7"/>
            <p:cNvSpPr/>
            <p:nvPr/>
          </p:nvSpPr>
          <p:spPr>
            <a:xfrm>
              <a:off x="639538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7"/>
            <p:cNvSpPr/>
            <p:nvPr/>
          </p:nvSpPr>
          <p:spPr>
            <a:xfrm>
              <a:off x="639538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7"/>
            <p:cNvSpPr/>
            <p:nvPr/>
          </p:nvSpPr>
          <p:spPr>
            <a:xfrm>
              <a:off x="639538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7"/>
            <p:cNvSpPr/>
            <p:nvPr/>
          </p:nvSpPr>
          <p:spPr>
            <a:xfrm>
              <a:off x="707217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7"/>
            <p:cNvSpPr/>
            <p:nvPr/>
          </p:nvSpPr>
          <p:spPr>
            <a:xfrm>
              <a:off x="63953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7"/>
            <p:cNvSpPr/>
            <p:nvPr/>
          </p:nvSpPr>
          <p:spPr>
            <a:xfrm>
              <a:off x="741057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7"/>
            <p:cNvSpPr/>
            <p:nvPr/>
          </p:nvSpPr>
          <p:spPr>
            <a:xfrm>
              <a:off x="7748967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7"/>
            <p:cNvSpPr/>
            <p:nvPr/>
          </p:nvSpPr>
          <p:spPr>
            <a:xfrm>
              <a:off x="808736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7"/>
            <p:cNvSpPr/>
            <p:nvPr/>
          </p:nvSpPr>
          <p:spPr>
            <a:xfrm>
              <a:off x="8425758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7"/>
            <p:cNvSpPr/>
            <p:nvPr/>
          </p:nvSpPr>
          <p:spPr>
            <a:xfrm>
              <a:off x="741057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7"/>
            <p:cNvSpPr/>
            <p:nvPr/>
          </p:nvSpPr>
          <p:spPr>
            <a:xfrm>
              <a:off x="7748967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7"/>
            <p:cNvSpPr/>
            <p:nvPr/>
          </p:nvSpPr>
          <p:spPr>
            <a:xfrm>
              <a:off x="808736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7"/>
            <p:cNvSpPr/>
            <p:nvPr/>
          </p:nvSpPr>
          <p:spPr>
            <a:xfrm>
              <a:off x="8425758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7"/>
            <p:cNvSpPr/>
            <p:nvPr/>
          </p:nvSpPr>
          <p:spPr>
            <a:xfrm>
              <a:off x="741057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7"/>
            <p:cNvSpPr/>
            <p:nvPr/>
          </p:nvSpPr>
          <p:spPr>
            <a:xfrm>
              <a:off x="7748967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7"/>
            <p:cNvSpPr/>
            <p:nvPr/>
          </p:nvSpPr>
          <p:spPr>
            <a:xfrm>
              <a:off x="808736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7"/>
            <p:cNvSpPr/>
            <p:nvPr/>
          </p:nvSpPr>
          <p:spPr>
            <a:xfrm>
              <a:off x="8425758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7"/>
            <p:cNvSpPr/>
            <p:nvPr/>
          </p:nvSpPr>
          <p:spPr>
            <a:xfrm>
              <a:off x="741057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7"/>
            <p:cNvSpPr/>
            <p:nvPr/>
          </p:nvSpPr>
          <p:spPr>
            <a:xfrm>
              <a:off x="774896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7"/>
            <p:cNvSpPr/>
            <p:nvPr/>
          </p:nvSpPr>
          <p:spPr>
            <a:xfrm>
              <a:off x="808736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7"/>
            <p:cNvSpPr/>
            <p:nvPr/>
          </p:nvSpPr>
          <p:spPr>
            <a:xfrm>
              <a:off x="8425758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7"/>
            <p:cNvSpPr/>
            <p:nvPr/>
          </p:nvSpPr>
          <p:spPr>
            <a:xfrm>
              <a:off x="67337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7"/>
            <p:cNvSpPr/>
            <p:nvPr/>
          </p:nvSpPr>
          <p:spPr>
            <a:xfrm>
              <a:off x="741057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7"/>
            <p:cNvSpPr/>
            <p:nvPr/>
          </p:nvSpPr>
          <p:spPr>
            <a:xfrm>
              <a:off x="774896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7"/>
            <p:cNvSpPr/>
            <p:nvPr/>
          </p:nvSpPr>
          <p:spPr>
            <a:xfrm>
              <a:off x="808736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7"/>
            <p:cNvSpPr/>
            <p:nvPr/>
          </p:nvSpPr>
          <p:spPr>
            <a:xfrm>
              <a:off x="8425758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7"/>
            <p:cNvSpPr/>
            <p:nvPr/>
          </p:nvSpPr>
          <p:spPr>
            <a:xfrm>
              <a:off x="639540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7"/>
            <p:cNvSpPr/>
            <p:nvPr/>
          </p:nvSpPr>
          <p:spPr>
            <a:xfrm>
              <a:off x="639540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7"/>
            <p:cNvSpPr/>
            <p:nvPr/>
          </p:nvSpPr>
          <p:spPr>
            <a:xfrm>
              <a:off x="639540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7"/>
            <p:cNvSpPr/>
            <p:nvPr/>
          </p:nvSpPr>
          <p:spPr>
            <a:xfrm>
              <a:off x="673379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7"/>
            <p:cNvSpPr/>
            <p:nvPr/>
          </p:nvSpPr>
          <p:spPr>
            <a:xfrm>
              <a:off x="673379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7"/>
            <p:cNvSpPr/>
            <p:nvPr/>
          </p:nvSpPr>
          <p:spPr>
            <a:xfrm>
              <a:off x="673379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7"/>
            <p:cNvSpPr/>
            <p:nvPr/>
          </p:nvSpPr>
          <p:spPr>
            <a:xfrm>
              <a:off x="6733782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7"/>
            <p:cNvSpPr/>
            <p:nvPr/>
          </p:nvSpPr>
          <p:spPr>
            <a:xfrm>
              <a:off x="6395387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_6_2">
    <p:spTree>
      <p:nvGrpSpPr>
        <p:cNvPr id="1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8" name="Google Shape;3358;p28"/>
          <p:cNvGrpSpPr/>
          <p:nvPr/>
        </p:nvGrpSpPr>
        <p:grpSpPr>
          <a:xfrm>
            <a:off x="-232849" y="3652602"/>
            <a:ext cx="9609698" cy="1691981"/>
            <a:chOff x="-232849" y="318827"/>
            <a:chExt cx="9609698" cy="1691981"/>
          </a:xfrm>
        </p:grpSpPr>
        <p:sp>
          <p:nvSpPr>
            <p:cNvPr id="3359" name="Google Shape;3359;p28"/>
            <p:cNvSpPr/>
            <p:nvPr/>
          </p:nvSpPr>
          <p:spPr>
            <a:xfrm rot="5400000">
              <a:off x="175179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8"/>
            <p:cNvSpPr/>
            <p:nvPr/>
          </p:nvSpPr>
          <p:spPr>
            <a:xfrm rot="5400000">
              <a:off x="142044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8"/>
            <p:cNvSpPr/>
            <p:nvPr/>
          </p:nvSpPr>
          <p:spPr>
            <a:xfrm rot="5400000">
              <a:off x="108909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8"/>
            <p:cNvSpPr/>
            <p:nvPr/>
          </p:nvSpPr>
          <p:spPr>
            <a:xfrm rot="5400000">
              <a:off x="757748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8"/>
            <p:cNvSpPr/>
            <p:nvPr/>
          </p:nvSpPr>
          <p:spPr>
            <a:xfrm rot="5400000">
              <a:off x="4263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8"/>
            <p:cNvSpPr/>
            <p:nvPr/>
          </p:nvSpPr>
          <p:spPr>
            <a:xfrm rot="5400000">
              <a:off x="950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8"/>
            <p:cNvSpPr/>
            <p:nvPr/>
          </p:nvSpPr>
          <p:spPr>
            <a:xfrm rot="5400000">
              <a:off x="241448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8"/>
            <p:cNvSpPr/>
            <p:nvPr/>
          </p:nvSpPr>
          <p:spPr>
            <a:xfrm rot="5400000">
              <a:off x="-2362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8"/>
            <p:cNvSpPr/>
            <p:nvPr/>
          </p:nvSpPr>
          <p:spPr>
            <a:xfrm rot="5400000">
              <a:off x="208314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8"/>
            <p:cNvSpPr/>
            <p:nvPr/>
          </p:nvSpPr>
          <p:spPr>
            <a:xfrm rot="5400000">
              <a:off x="4263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8"/>
            <p:cNvSpPr/>
            <p:nvPr/>
          </p:nvSpPr>
          <p:spPr>
            <a:xfrm rot="5400000">
              <a:off x="241448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8"/>
            <p:cNvSpPr/>
            <p:nvPr/>
          </p:nvSpPr>
          <p:spPr>
            <a:xfrm rot="5400000">
              <a:off x="-236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8"/>
            <p:cNvSpPr/>
            <p:nvPr/>
          </p:nvSpPr>
          <p:spPr>
            <a:xfrm rot="5400000">
              <a:off x="208314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8"/>
            <p:cNvSpPr/>
            <p:nvPr/>
          </p:nvSpPr>
          <p:spPr>
            <a:xfrm rot="5400000">
              <a:off x="4263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8"/>
            <p:cNvSpPr/>
            <p:nvPr/>
          </p:nvSpPr>
          <p:spPr>
            <a:xfrm rot="5400000">
              <a:off x="241448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8"/>
            <p:cNvSpPr/>
            <p:nvPr/>
          </p:nvSpPr>
          <p:spPr>
            <a:xfrm rot="5400000">
              <a:off x="-236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8"/>
            <p:cNvSpPr/>
            <p:nvPr/>
          </p:nvSpPr>
          <p:spPr>
            <a:xfrm rot="5400000">
              <a:off x="208314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8"/>
            <p:cNvSpPr/>
            <p:nvPr/>
          </p:nvSpPr>
          <p:spPr>
            <a:xfrm rot="5400000">
              <a:off x="4263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8"/>
            <p:cNvSpPr/>
            <p:nvPr/>
          </p:nvSpPr>
          <p:spPr>
            <a:xfrm rot="5400000">
              <a:off x="-236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8"/>
            <p:cNvSpPr/>
            <p:nvPr/>
          </p:nvSpPr>
          <p:spPr>
            <a:xfrm rot="5400000">
              <a:off x="208314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8"/>
            <p:cNvSpPr/>
            <p:nvPr/>
          </p:nvSpPr>
          <p:spPr>
            <a:xfrm rot="5400000">
              <a:off x="4263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8"/>
            <p:cNvSpPr/>
            <p:nvPr/>
          </p:nvSpPr>
          <p:spPr>
            <a:xfrm rot="5400000">
              <a:off x="-236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8"/>
            <p:cNvSpPr/>
            <p:nvPr/>
          </p:nvSpPr>
          <p:spPr>
            <a:xfrm rot="5400000">
              <a:off x="208315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8"/>
            <p:cNvSpPr/>
            <p:nvPr/>
          </p:nvSpPr>
          <p:spPr>
            <a:xfrm rot="5400000">
              <a:off x="1751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8"/>
            <p:cNvSpPr/>
            <p:nvPr/>
          </p:nvSpPr>
          <p:spPr>
            <a:xfrm rot="5400000">
              <a:off x="1751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8"/>
            <p:cNvSpPr/>
            <p:nvPr/>
          </p:nvSpPr>
          <p:spPr>
            <a:xfrm rot="5400000">
              <a:off x="1751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8"/>
            <p:cNvSpPr/>
            <p:nvPr/>
          </p:nvSpPr>
          <p:spPr>
            <a:xfrm rot="5400000">
              <a:off x="1751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8"/>
            <p:cNvSpPr/>
            <p:nvPr/>
          </p:nvSpPr>
          <p:spPr>
            <a:xfrm rot="5400000">
              <a:off x="14205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8"/>
            <p:cNvSpPr/>
            <p:nvPr/>
          </p:nvSpPr>
          <p:spPr>
            <a:xfrm rot="5400000">
              <a:off x="14205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8"/>
            <p:cNvSpPr/>
            <p:nvPr/>
          </p:nvSpPr>
          <p:spPr>
            <a:xfrm rot="5400000">
              <a:off x="14205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8"/>
            <p:cNvSpPr/>
            <p:nvPr/>
          </p:nvSpPr>
          <p:spPr>
            <a:xfrm rot="5400000">
              <a:off x="14205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8"/>
            <p:cNvSpPr/>
            <p:nvPr/>
          </p:nvSpPr>
          <p:spPr>
            <a:xfrm rot="5400000">
              <a:off x="10891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8"/>
            <p:cNvSpPr/>
            <p:nvPr/>
          </p:nvSpPr>
          <p:spPr>
            <a:xfrm rot="5400000">
              <a:off x="10891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8"/>
            <p:cNvSpPr/>
            <p:nvPr/>
          </p:nvSpPr>
          <p:spPr>
            <a:xfrm rot="5400000">
              <a:off x="10891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8"/>
            <p:cNvSpPr/>
            <p:nvPr/>
          </p:nvSpPr>
          <p:spPr>
            <a:xfrm rot="5400000">
              <a:off x="10891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8"/>
            <p:cNvSpPr/>
            <p:nvPr/>
          </p:nvSpPr>
          <p:spPr>
            <a:xfrm rot="5400000">
              <a:off x="757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8"/>
            <p:cNvSpPr/>
            <p:nvPr/>
          </p:nvSpPr>
          <p:spPr>
            <a:xfrm rot="5400000">
              <a:off x="757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8"/>
            <p:cNvSpPr/>
            <p:nvPr/>
          </p:nvSpPr>
          <p:spPr>
            <a:xfrm rot="5400000">
              <a:off x="757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8"/>
            <p:cNvSpPr/>
            <p:nvPr/>
          </p:nvSpPr>
          <p:spPr>
            <a:xfrm rot="5400000">
              <a:off x="757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8"/>
            <p:cNvSpPr/>
            <p:nvPr/>
          </p:nvSpPr>
          <p:spPr>
            <a:xfrm rot="5400000">
              <a:off x="2414486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8"/>
            <p:cNvSpPr/>
            <p:nvPr/>
          </p:nvSpPr>
          <p:spPr>
            <a:xfrm rot="5400000">
              <a:off x="2414486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8"/>
            <p:cNvSpPr/>
            <p:nvPr/>
          </p:nvSpPr>
          <p:spPr>
            <a:xfrm rot="5400000">
              <a:off x="950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8"/>
            <p:cNvSpPr/>
            <p:nvPr/>
          </p:nvSpPr>
          <p:spPr>
            <a:xfrm rot="5400000">
              <a:off x="950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8"/>
            <p:cNvSpPr/>
            <p:nvPr/>
          </p:nvSpPr>
          <p:spPr>
            <a:xfrm rot="5400000">
              <a:off x="950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8"/>
            <p:cNvSpPr/>
            <p:nvPr/>
          </p:nvSpPr>
          <p:spPr>
            <a:xfrm rot="5400000">
              <a:off x="950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8"/>
            <p:cNvSpPr/>
            <p:nvPr/>
          </p:nvSpPr>
          <p:spPr>
            <a:xfrm rot="5400000">
              <a:off x="473407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8"/>
            <p:cNvSpPr/>
            <p:nvPr/>
          </p:nvSpPr>
          <p:spPr>
            <a:xfrm rot="5400000">
              <a:off x="44027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8"/>
            <p:cNvSpPr/>
            <p:nvPr/>
          </p:nvSpPr>
          <p:spPr>
            <a:xfrm rot="5400000">
              <a:off x="40713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8"/>
            <p:cNvSpPr/>
            <p:nvPr/>
          </p:nvSpPr>
          <p:spPr>
            <a:xfrm rot="5400000">
              <a:off x="374002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8"/>
            <p:cNvSpPr/>
            <p:nvPr/>
          </p:nvSpPr>
          <p:spPr>
            <a:xfrm rot="5400000">
              <a:off x="340867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8"/>
            <p:cNvSpPr/>
            <p:nvPr/>
          </p:nvSpPr>
          <p:spPr>
            <a:xfrm rot="5400000">
              <a:off x="307732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8"/>
            <p:cNvSpPr/>
            <p:nvPr/>
          </p:nvSpPr>
          <p:spPr>
            <a:xfrm rot="5400000">
              <a:off x="27459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8"/>
            <p:cNvSpPr/>
            <p:nvPr/>
          </p:nvSpPr>
          <p:spPr>
            <a:xfrm rot="5400000">
              <a:off x="50654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8"/>
            <p:cNvSpPr/>
            <p:nvPr/>
          </p:nvSpPr>
          <p:spPr>
            <a:xfrm rot="5400000">
              <a:off x="34086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8"/>
            <p:cNvSpPr/>
            <p:nvPr/>
          </p:nvSpPr>
          <p:spPr>
            <a:xfrm rot="5400000">
              <a:off x="274597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8"/>
            <p:cNvSpPr/>
            <p:nvPr/>
          </p:nvSpPr>
          <p:spPr>
            <a:xfrm rot="5400000">
              <a:off x="50654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8"/>
            <p:cNvSpPr/>
            <p:nvPr/>
          </p:nvSpPr>
          <p:spPr>
            <a:xfrm rot="5400000">
              <a:off x="34086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8"/>
            <p:cNvSpPr/>
            <p:nvPr/>
          </p:nvSpPr>
          <p:spPr>
            <a:xfrm rot="5400000">
              <a:off x="274597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8"/>
            <p:cNvSpPr/>
            <p:nvPr/>
          </p:nvSpPr>
          <p:spPr>
            <a:xfrm rot="5400000">
              <a:off x="50654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8"/>
            <p:cNvSpPr/>
            <p:nvPr/>
          </p:nvSpPr>
          <p:spPr>
            <a:xfrm rot="5400000">
              <a:off x="34086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8"/>
            <p:cNvSpPr/>
            <p:nvPr/>
          </p:nvSpPr>
          <p:spPr>
            <a:xfrm rot="5400000">
              <a:off x="274597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8"/>
            <p:cNvSpPr/>
            <p:nvPr/>
          </p:nvSpPr>
          <p:spPr>
            <a:xfrm rot="5400000">
              <a:off x="50654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8"/>
            <p:cNvSpPr/>
            <p:nvPr/>
          </p:nvSpPr>
          <p:spPr>
            <a:xfrm rot="5400000">
              <a:off x="34086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8"/>
            <p:cNvSpPr/>
            <p:nvPr/>
          </p:nvSpPr>
          <p:spPr>
            <a:xfrm rot="5400000">
              <a:off x="274597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8"/>
            <p:cNvSpPr/>
            <p:nvPr/>
          </p:nvSpPr>
          <p:spPr>
            <a:xfrm rot="5400000">
              <a:off x="50654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8"/>
            <p:cNvSpPr/>
            <p:nvPr/>
          </p:nvSpPr>
          <p:spPr>
            <a:xfrm rot="5400000">
              <a:off x="4734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8"/>
            <p:cNvSpPr/>
            <p:nvPr/>
          </p:nvSpPr>
          <p:spPr>
            <a:xfrm rot="5400000">
              <a:off x="4734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8"/>
            <p:cNvSpPr/>
            <p:nvPr/>
          </p:nvSpPr>
          <p:spPr>
            <a:xfrm rot="5400000">
              <a:off x="4734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8"/>
            <p:cNvSpPr/>
            <p:nvPr/>
          </p:nvSpPr>
          <p:spPr>
            <a:xfrm rot="5400000">
              <a:off x="4734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8"/>
            <p:cNvSpPr/>
            <p:nvPr/>
          </p:nvSpPr>
          <p:spPr>
            <a:xfrm rot="5400000">
              <a:off x="440278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8"/>
            <p:cNvSpPr/>
            <p:nvPr/>
          </p:nvSpPr>
          <p:spPr>
            <a:xfrm rot="5400000">
              <a:off x="440278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8"/>
            <p:cNvSpPr/>
            <p:nvPr/>
          </p:nvSpPr>
          <p:spPr>
            <a:xfrm rot="5400000">
              <a:off x="440278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8"/>
            <p:cNvSpPr/>
            <p:nvPr/>
          </p:nvSpPr>
          <p:spPr>
            <a:xfrm rot="5400000">
              <a:off x="440278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8"/>
            <p:cNvSpPr/>
            <p:nvPr/>
          </p:nvSpPr>
          <p:spPr>
            <a:xfrm rot="5400000">
              <a:off x="40714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8"/>
            <p:cNvSpPr/>
            <p:nvPr/>
          </p:nvSpPr>
          <p:spPr>
            <a:xfrm rot="5400000">
              <a:off x="40714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8"/>
            <p:cNvSpPr/>
            <p:nvPr/>
          </p:nvSpPr>
          <p:spPr>
            <a:xfrm rot="5400000">
              <a:off x="40714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8"/>
            <p:cNvSpPr/>
            <p:nvPr/>
          </p:nvSpPr>
          <p:spPr>
            <a:xfrm rot="5400000">
              <a:off x="40714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8"/>
            <p:cNvSpPr/>
            <p:nvPr/>
          </p:nvSpPr>
          <p:spPr>
            <a:xfrm rot="5400000">
              <a:off x="3740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8"/>
            <p:cNvSpPr/>
            <p:nvPr/>
          </p:nvSpPr>
          <p:spPr>
            <a:xfrm rot="5400000">
              <a:off x="3740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8"/>
            <p:cNvSpPr/>
            <p:nvPr/>
          </p:nvSpPr>
          <p:spPr>
            <a:xfrm rot="5400000">
              <a:off x="3740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8"/>
            <p:cNvSpPr/>
            <p:nvPr/>
          </p:nvSpPr>
          <p:spPr>
            <a:xfrm rot="5400000">
              <a:off x="3740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8"/>
            <p:cNvSpPr/>
            <p:nvPr/>
          </p:nvSpPr>
          <p:spPr>
            <a:xfrm rot="5400000">
              <a:off x="307734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8"/>
            <p:cNvSpPr/>
            <p:nvPr/>
          </p:nvSpPr>
          <p:spPr>
            <a:xfrm rot="5400000">
              <a:off x="307734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8"/>
            <p:cNvSpPr/>
            <p:nvPr/>
          </p:nvSpPr>
          <p:spPr>
            <a:xfrm rot="5400000">
              <a:off x="307734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8"/>
            <p:cNvSpPr/>
            <p:nvPr/>
          </p:nvSpPr>
          <p:spPr>
            <a:xfrm rot="5400000">
              <a:off x="307734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8"/>
            <p:cNvSpPr/>
            <p:nvPr/>
          </p:nvSpPr>
          <p:spPr>
            <a:xfrm rot="5400000">
              <a:off x="738502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8"/>
            <p:cNvSpPr/>
            <p:nvPr/>
          </p:nvSpPr>
          <p:spPr>
            <a:xfrm rot="5400000">
              <a:off x="70536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8"/>
            <p:cNvSpPr/>
            <p:nvPr/>
          </p:nvSpPr>
          <p:spPr>
            <a:xfrm rot="5400000">
              <a:off x="67223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8"/>
            <p:cNvSpPr/>
            <p:nvPr/>
          </p:nvSpPr>
          <p:spPr>
            <a:xfrm rot="5400000">
              <a:off x="639097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8"/>
            <p:cNvSpPr/>
            <p:nvPr/>
          </p:nvSpPr>
          <p:spPr>
            <a:xfrm rot="5400000">
              <a:off x="605962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8"/>
            <p:cNvSpPr/>
            <p:nvPr/>
          </p:nvSpPr>
          <p:spPr>
            <a:xfrm rot="5400000">
              <a:off x="572827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8"/>
            <p:cNvSpPr/>
            <p:nvPr/>
          </p:nvSpPr>
          <p:spPr>
            <a:xfrm rot="5400000">
              <a:off x="804771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8"/>
            <p:cNvSpPr/>
            <p:nvPr/>
          </p:nvSpPr>
          <p:spPr>
            <a:xfrm rot="5400000">
              <a:off x="53969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8"/>
            <p:cNvSpPr/>
            <p:nvPr/>
          </p:nvSpPr>
          <p:spPr>
            <a:xfrm rot="5400000">
              <a:off x="77163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8"/>
            <p:cNvSpPr/>
            <p:nvPr/>
          </p:nvSpPr>
          <p:spPr>
            <a:xfrm rot="5400000">
              <a:off x="605962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8"/>
            <p:cNvSpPr/>
            <p:nvPr/>
          </p:nvSpPr>
          <p:spPr>
            <a:xfrm rot="5400000">
              <a:off x="804771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8"/>
            <p:cNvSpPr/>
            <p:nvPr/>
          </p:nvSpPr>
          <p:spPr>
            <a:xfrm rot="5400000">
              <a:off x="539692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8"/>
            <p:cNvSpPr/>
            <p:nvPr/>
          </p:nvSpPr>
          <p:spPr>
            <a:xfrm rot="5400000">
              <a:off x="77163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8"/>
            <p:cNvSpPr/>
            <p:nvPr/>
          </p:nvSpPr>
          <p:spPr>
            <a:xfrm rot="5400000">
              <a:off x="605962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8"/>
            <p:cNvSpPr/>
            <p:nvPr/>
          </p:nvSpPr>
          <p:spPr>
            <a:xfrm rot="5400000">
              <a:off x="804771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8"/>
            <p:cNvSpPr/>
            <p:nvPr/>
          </p:nvSpPr>
          <p:spPr>
            <a:xfrm rot="5400000">
              <a:off x="539692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8"/>
            <p:cNvSpPr/>
            <p:nvPr/>
          </p:nvSpPr>
          <p:spPr>
            <a:xfrm rot="5400000">
              <a:off x="77163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8"/>
            <p:cNvSpPr/>
            <p:nvPr/>
          </p:nvSpPr>
          <p:spPr>
            <a:xfrm rot="5400000">
              <a:off x="605962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8"/>
            <p:cNvSpPr/>
            <p:nvPr/>
          </p:nvSpPr>
          <p:spPr>
            <a:xfrm rot="5400000">
              <a:off x="539692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8"/>
            <p:cNvSpPr/>
            <p:nvPr/>
          </p:nvSpPr>
          <p:spPr>
            <a:xfrm rot="5400000">
              <a:off x="77163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8"/>
            <p:cNvSpPr/>
            <p:nvPr/>
          </p:nvSpPr>
          <p:spPr>
            <a:xfrm rot="5400000">
              <a:off x="605962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8"/>
            <p:cNvSpPr/>
            <p:nvPr/>
          </p:nvSpPr>
          <p:spPr>
            <a:xfrm rot="5400000">
              <a:off x="539692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8"/>
            <p:cNvSpPr/>
            <p:nvPr/>
          </p:nvSpPr>
          <p:spPr>
            <a:xfrm rot="5400000">
              <a:off x="77163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8"/>
            <p:cNvSpPr/>
            <p:nvPr/>
          </p:nvSpPr>
          <p:spPr>
            <a:xfrm rot="5400000">
              <a:off x="7385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8"/>
            <p:cNvSpPr/>
            <p:nvPr/>
          </p:nvSpPr>
          <p:spPr>
            <a:xfrm rot="5400000">
              <a:off x="7385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8"/>
            <p:cNvSpPr/>
            <p:nvPr/>
          </p:nvSpPr>
          <p:spPr>
            <a:xfrm rot="5400000">
              <a:off x="7385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8"/>
            <p:cNvSpPr/>
            <p:nvPr/>
          </p:nvSpPr>
          <p:spPr>
            <a:xfrm rot="5400000">
              <a:off x="7385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8"/>
            <p:cNvSpPr/>
            <p:nvPr/>
          </p:nvSpPr>
          <p:spPr>
            <a:xfrm rot="5400000">
              <a:off x="70537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8"/>
            <p:cNvSpPr/>
            <p:nvPr/>
          </p:nvSpPr>
          <p:spPr>
            <a:xfrm rot="5400000">
              <a:off x="70537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8"/>
            <p:cNvSpPr/>
            <p:nvPr/>
          </p:nvSpPr>
          <p:spPr>
            <a:xfrm rot="5400000">
              <a:off x="70537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8"/>
            <p:cNvSpPr/>
            <p:nvPr/>
          </p:nvSpPr>
          <p:spPr>
            <a:xfrm rot="5400000">
              <a:off x="70537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8"/>
            <p:cNvSpPr/>
            <p:nvPr/>
          </p:nvSpPr>
          <p:spPr>
            <a:xfrm rot="5400000">
              <a:off x="672235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8"/>
            <p:cNvSpPr/>
            <p:nvPr/>
          </p:nvSpPr>
          <p:spPr>
            <a:xfrm rot="5400000">
              <a:off x="672235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8"/>
            <p:cNvSpPr/>
            <p:nvPr/>
          </p:nvSpPr>
          <p:spPr>
            <a:xfrm rot="5400000">
              <a:off x="672235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8"/>
            <p:cNvSpPr/>
            <p:nvPr/>
          </p:nvSpPr>
          <p:spPr>
            <a:xfrm rot="5400000">
              <a:off x="672235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8"/>
            <p:cNvSpPr/>
            <p:nvPr/>
          </p:nvSpPr>
          <p:spPr>
            <a:xfrm rot="5400000">
              <a:off x="6391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8"/>
            <p:cNvSpPr/>
            <p:nvPr/>
          </p:nvSpPr>
          <p:spPr>
            <a:xfrm rot="5400000">
              <a:off x="6391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8"/>
            <p:cNvSpPr/>
            <p:nvPr/>
          </p:nvSpPr>
          <p:spPr>
            <a:xfrm rot="5400000">
              <a:off x="6391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8"/>
            <p:cNvSpPr/>
            <p:nvPr/>
          </p:nvSpPr>
          <p:spPr>
            <a:xfrm rot="5400000">
              <a:off x="6391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8"/>
            <p:cNvSpPr/>
            <p:nvPr/>
          </p:nvSpPr>
          <p:spPr>
            <a:xfrm rot="5400000">
              <a:off x="8047711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8"/>
            <p:cNvSpPr/>
            <p:nvPr/>
          </p:nvSpPr>
          <p:spPr>
            <a:xfrm rot="5400000">
              <a:off x="8047711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8"/>
            <p:cNvSpPr/>
            <p:nvPr/>
          </p:nvSpPr>
          <p:spPr>
            <a:xfrm rot="5400000">
              <a:off x="5728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8"/>
            <p:cNvSpPr/>
            <p:nvPr/>
          </p:nvSpPr>
          <p:spPr>
            <a:xfrm rot="5400000">
              <a:off x="5728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8"/>
            <p:cNvSpPr/>
            <p:nvPr/>
          </p:nvSpPr>
          <p:spPr>
            <a:xfrm rot="5400000">
              <a:off x="5728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8"/>
            <p:cNvSpPr/>
            <p:nvPr/>
          </p:nvSpPr>
          <p:spPr>
            <a:xfrm rot="5400000">
              <a:off x="5728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8"/>
            <p:cNvSpPr/>
            <p:nvPr/>
          </p:nvSpPr>
          <p:spPr>
            <a:xfrm rot="5400000">
              <a:off x="90418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8"/>
            <p:cNvSpPr/>
            <p:nvPr/>
          </p:nvSpPr>
          <p:spPr>
            <a:xfrm rot="5400000">
              <a:off x="87105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8"/>
            <p:cNvSpPr/>
            <p:nvPr/>
          </p:nvSpPr>
          <p:spPr>
            <a:xfrm rot="5400000">
              <a:off x="837920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8"/>
            <p:cNvSpPr/>
            <p:nvPr/>
          </p:nvSpPr>
          <p:spPr>
            <a:xfrm rot="5400000">
              <a:off x="90418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8"/>
            <p:cNvSpPr/>
            <p:nvPr/>
          </p:nvSpPr>
          <p:spPr>
            <a:xfrm rot="5400000">
              <a:off x="837920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8"/>
            <p:cNvSpPr/>
            <p:nvPr/>
          </p:nvSpPr>
          <p:spPr>
            <a:xfrm rot="5400000">
              <a:off x="90418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8"/>
            <p:cNvSpPr/>
            <p:nvPr/>
          </p:nvSpPr>
          <p:spPr>
            <a:xfrm rot="5400000">
              <a:off x="837920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8"/>
            <p:cNvSpPr/>
            <p:nvPr/>
          </p:nvSpPr>
          <p:spPr>
            <a:xfrm rot="5400000">
              <a:off x="90418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8"/>
            <p:cNvSpPr/>
            <p:nvPr/>
          </p:nvSpPr>
          <p:spPr>
            <a:xfrm rot="5400000">
              <a:off x="8379201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8"/>
            <p:cNvSpPr/>
            <p:nvPr/>
          </p:nvSpPr>
          <p:spPr>
            <a:xfrm rot="5400000">
              <a:off x="90418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8"/>
            <p:cNvSpPr/>
            <p:nvPr/>
          </p:nvSpPr>
          <p:spPr>
            <a:xfrm rot="5400000">
              <a:off x="8379201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8"/>
            <p:cNvSpPr/>
            <p:nvPr/>
          </p:nvSpPr>
          <p:spPr>
            <a:xfrm rot="5400000">
              <a:off x="87105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8"/>
            <p:cNvSpPr/>
            <p:nvPr/>
          </p:nvSpPr>
          <p:spPr>
            <a:xfrm rot="5400000">
              <a:off x="87105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8"/>
            <p:cNvSpPr/>
            <p:nvPr/>
          </p:nvSpPr>
          <p:spPr>
            <a:xfrm rot="5400000">
              <a:off x="87105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8"/>
            <p:cNvSpPr/>
            <p:nvPr/>
          </p:nvSpPr>
          <p:spPr>
            <a:xfrm rot="5400000">
              <a:off x="87105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04" name="Google Shape;350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" y="2335625"/>
            <a:ext cx="4600699" cy="273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6_2_1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6" name="Google Shape;3506;p29"/>
          <p:cNvGrpSpPr/>
          <p:nvPr/>
        </p:nvGrpSpPr>
        <p:grpSpPr>
          <a:xfrm>
            <a:off x="-232849" y="-214548"/>
            <a:ext cx="9609698" cy="1691981"/>
            <a:chOff x="-232849" y="318827"/>
            <a:chExt cx="9609698" cy="1691981"/>
          </a:xfrm>
        </p:grpSpPr>
        <p:sp>
          <p:nvSpPr>
            <p:cNvPr id="3507" name="Google Shape;3507;p29"/>
            <p:cNvSpPr/>
            <p:nvPr/>
          </p:nvSpPr>
          <p:spPr>
            <a:xfrm rot="5400000">
              <a:off x="175179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9"/>
            <p:cNvSpPr/>
            <p:nvPr/>
          </p:nvSpPr>
          <p:spPr>
            <a:xfrm rot="5400000">
              <a:off x="142044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9"/>
            <p:cNvSpPr/>
            <p:nvPr/>
          </p:nvSpPr>
          <p:spPr>
            <a:xfrm rot="5400000">
              <a:off x="108909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9"/>
            <p:cNvSpPr/>
            <p:nvPr/>
          </p:nvSpPr>
          <p:spPr>
            <a:xfrm rot="5400000">
              <a:off x="757748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9"/>
            <p:cNvSpPr/>
            <p:nvPr/>
          </p:nvSpPr>
          <p:spPr>
            <a:xfrm rot="5400000">
              <a:off x="4263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9"/>
            <p:cNvSpPr/>
            <p:nvPr/>
          </p:nvSpPr>
          <p:spPr>
            <a:xfrm rot="5400000">
              <a:off x="950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9"/>
            <p:cNvSpPr/>
            <p:nvPr/>
          </p:nvSpPr>
          <p:spPr>
            <a:xfrm rot="5400000">
              <a:off x="241448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9"/>
            <p:cNvSpPr/>
            <p:nvPr/>
          </p:nvSpPr>
          <p:spPr>
            <a:xfrm rot="5400000">
              <a:off x="-2362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9"/>
            <p:cNvSpPr/>
            <p:nvPr/>
          </p:nvSpPr>
          <p:spPr>
            <a:xfrm rot="5400000">
              <a:off x="208314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9"/>
            <p:cNvSpPr/>
            <p:nvPr/>
          </p:nvSpPr>
          <p:spPr>
            <a:xfrm rot="5400000">
              <a:off x="4263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9"/>
            <p:cNvSpPr/>
            <p:nvPr/>
          </p:nvSpPr>
          <p:spPr>
            <a:xfrm rot="5400000">
              <a:off x="241448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9"/>
            <p:cNvSpPr/>
            <p:nvPr/>
          </p:nvSpPr>
          <p:spPr>
            <a:xfrm rot="5400000">
              <a:off x="-236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9"/>
            <p:cNvSpPr/>
            <p:nvPr/>
          </p:nvSpPr>
          <p:spPr>
            <a:xfrm rot="5400000">
              <a:off x="208314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9"/>
            <p:cNvSpPr/>
            <p:nvPr/>
          </p:nvSpPr>
          <p:spPr>
            <a:xfrm rot="5400000">
              <a:off x="4263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9"/>
            <p:cNvSpPr/>
            <p:nvPr/>
          </p:nvSpPr>
          <p:spPr>
            <a:xfrm rot="5400000">
              <a:off x="241448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9"/>
            <p:cNvSpPr/>
            <p:nvPr/>
          </p:nvSpPr>
          <p:spPr>
            <a:xfrm rot="5400000">
              <a:off x="-236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9"/>
            <p:cNvSpPr/>
            <p:nvPr/>
          </p:nvSpPr>
          <p:spPr>
            <a:xfrm rot="5400000">
              <a:off x="208314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9"/>
            <p:cNvSpPr/>
            <p:nvPr/>
          </p:nvSpPr>
          <p:spPr>
            <a:xfrm rot="5400000">
              <a:off x="4263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9"/>
            <p:cNvSpPr/>
            <p:nvPr/>
          </p:nvSpPr>
          <p:spPr>
            <a:xfrm rot="5400000">
              <a:off x="-236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9"/>
            <p:cNvSpPr/>
            <p:nvPr/>
          </p:nvSpPr>
          <p:spPr>
            <a:xfrm rot="5400000">
              <a:off x="208314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9"/>
            <p:cNvSpPr/>
            <p:nvPr/>
          </p:nvSpPr>
          <p:spPr>
            <a:xfrm rot="5400000">
              <a:off x="4263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9"/>
            <p:cNvSpPr/>
            <p:nvPr/>
          </p:nvSpPr>
          <p:spPr>
            <a:xfrm rot="5400000">
              <a:off x="-236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9"/>
            <p:cNvSpPr/>
            <p:nvPr/>
          </p:nvSpPr>
          <p:spPr>
            <a:xfrm rot="5400000">
              <a:off x="208315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9"/>
            <p:cNvSpPr/>
            <p:nvPr/>
          </p:nvSpPr>
          <p:spPr>
            <a:xfrm rot="5400000">
              <a:off x="1751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9"/>
            <p:cNvSpPr/>
            <p:nvPr/>
          </p:nvSpPr>
          <p:spPr>
            <a:xfrm rot="5400000">
              <a:off x="1751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9"/>
            <p:cNvSpPr/>
            <p:nvPr/>
          </p:nvSpPr>
          <p:spPr>
            <a:xfrm rot="5400000">
              <a:off x="1751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9"/>
            <p:cNvSpPr/>
            <p:nvPr/>
          </p:nvSpPr>
          <p:spPr>
            <a:xfrm rot="5400000">
              <a:off x="1751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9"/>
            <p:cNvSpPr/>
            <p:nvPr/>
          </p:nvSpPr>
          <p:spPr>
            <a:xfrm rot="5400000">
              <a:off x="14205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9"/>
            <p:cNvSpPr/>
            <p:nvPr/>
          </p:nvSpPr>
          <p:spPr>
            <a:xfrm rot="5400000">
              <a:off x="14205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9"/>
            <p:cNvSpPr/>
            <p:nvPr/>
          </p:nvSpPr>
          <p:spPr>
            <a:xfrm rot="5400000">
              <a:off x="14205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9"/>
            <p:cNvSpPr/>
            <p:nvPr/>
          </p:nvSpPr>
          <p:spPr>
            <a:xfrm rot="5400000">
              <a:off x="14205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9"/>
            <p:cNvSpPr/>
            <p:nvPr/>
          </p:nvSpPr>
          <p:spPr>
            <a:xfrm rot="5400000">
              <a:off x="10891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9"/>
            <p:cNvSpPr/>
            <p:nvPr/>
          </p:nvSpPr>
          <p:spPr>
            <a:xfrm rot="5400000">
              <a:off x="10891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9"/>
            <p:cNvSpPr/>
            <p:nvPr/>
          </p:nvSpPr>
          <p:spPr>
            <a:xfrm rot="5400000">
              <a:off x="10891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9"/>
            <p:cNvSpPr/>
            <p:nvPr/>
          </p:nvSpPr>
          <p:spPr>
            <a:xfrm rot="5400000">
              <a:off x="10891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9"/>
            <p:cNvSpPr/>
            <p:nvPr/>
          </p:nvSpPr>
          <p:spPr>
            <a:xfrm rot="5400000">
              <a:off x="757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9"/>
            <p:cNvSpPr/>
            <p:nvPr/>
          </p:nvSpPr>
          <p:spPr>
            <a:xfrm rot="5400000">
              <a:off x="757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9"/>
            <p:cNvSpPr/>
            <p:nvPr/>
          </p:nvSpPr>
          <p:spPr>
            <a:xfrm rot="5400000">
              <a:off x="757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9"/>
            <p:cNvSpPr/>
            <p:nvPr/>
          </p:nvSpPr>
          <p:spPr>
            <a:xfrm rot="5400000">
              <a:off x="757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9"/>
            <p:cNvSpPr/>
            <p:nvPr/>
          </p:nvSpPr>
          <p:spPr>
            <a:xfrm rot="5400000">
              <a:off x="2414486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9"/>
            <p:cNvSpPr/>
            <p:nvPr/>
          </p:nvSpPr>
          <p:spPr>
            <a:xfrm rot="5400000">
              <a:off x="2414486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9"/>
            <p:cNvSpPr/>
            <p:nvPr/>
          </p:nvSpPr>
          <p:spPr>
            <a:xfrm rot="5400000">
              <a:off x="950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9"/>
            <p:cNvSpPr/>
            <p:nvPr/>
          </p:nvSpPr>
          <p:spPr>
            <a:xfrm rot="5400000">
              <a:off x="950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9"/>
            <p:cNvSpPr/>
            <p:nvPr/>
          </p:nvSpPr>
          <p:spPr>
            <a:xfrm rot="5400000">
              <a:off x="950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9"/>
            <p:cNvSpPr/>
            <p:nvPr/>
          </p:nvSpPr>
          <p:spPr>
            <a:xfrm rot="5400000">
              <a:off x="950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9"/>
            <p:cNvSpPr/>
            <p:nvPr/>
          </p:nvSpPr>
          <p:spPr>
            <a:xfrm rot="5400000">
              <a:off x="473407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9"/>
            <p:cNvSpPr/>
            <p:nvPr/>
          </p:nvSpPr>
          <p:spPr>
            <a:xfrm rot="5400000">
              <a:off x="44027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9"/>
            <p:cNvSpPr/>
            <p:nvPr/>
          </p:nvSpPr>
          <p:spPr>
            <a:xfrm rot="5400000">
              <a:off x="40713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9"/>
            <p:cNvSpPr/>
            <p:nvPr/>
          </p:nvSpPr>
          <p:spPr>
            <a:xfrm rot="5400000">
              <a:off x="374002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9"/>
            <p:cNvSpPr/>
            <p:nvPr/>
          </p:nvSpPr>
          <p:spPr>
            <a:xfrm rot="5400000">
              <a:off x="340867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9"/>
            <p:cNvSpPr/>
            <p:nvPr/>
          </p:nvSpPr>
          <p:spPr>
            <a:xfrm rot="5400000">
              <a:off x="307732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9"/>
            <p:cNvSpPr/>
            <p:nvPr/>
          </p:nvSpPr>
          <p:spPr>
            <a:xfrm rot="5400000">
              <a:off x="27459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9"/>
            <p:cNvSpPr/>
            <p:nvPr/>
          </p:nvSpPr>
          <p:spPr>
            <a:xfrm rot="5400000">
              <a:off x="50654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9"/>
            <p:cNvSpPr/>
            <p:nvPr/>
          </p:nvSpPr>
          <p:spPr>
            <a:xfrm rot="5400000">
              <a:off x="34086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9"/>
            <p:cNvSpPr/>
            <p:nvPr/>
          </p:nvSpPr>
          <p:spPr>
            <a:xfrm rot="5400000">
              <a:off x="274597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9"/>
            <p:cNvSpPr/>
            <p:nvPr/>
          </p:nvSpPr>
          <p:spPr>
            <a:xfrm rot="5400000">
              <a:off x="50654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9"/>
            <p:cNvSpPr/>
            <p:nvPr/>
          </p:nvSpPr>
          <p:spPr>
            <a:xfrm rot="5400000">
              <a:off x="34086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9"/>
            <p:cNvSpPr/>
            <p:nvPr/>
          </p:nvSpPr>
          <p:spPr>
            <a:xfrm rot="5400000">
              <a:off x="274597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9"/>
            <p:cNvSpPr/>
            <p:nvPr/>
          </p:nvSpPr>
          <p:spPr>
            <a:xfrm rot="5400000">
              <a:off x="50654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9"/>
            <p:cNvSpPr/>
            <p:nvPr/>
          </p:nvSpPr>
          <p:spPr>
            <a:xfrm rot="5400000">
              <a:off x="34086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9"/>
            <p:cNvSpPr/>
            <p:nvPr/>
          </p:nvSpPr>
          <p:spPr>
            <a:xfrm rot="5400000">
              <a:off x="274597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9"/>
            <p:cNvSpPr/>
            <p:nvPr/>
          </p:nvSpPr>
          <p:spPr>
            <a:xfrm rot="5400000">
              <a:off x="50654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9"/>
            <p:cNvSpPr/>
            <p:nvPr/>
          </p:nvSpPr>
          <p:spPr>
            <a:xfrm rot="5400000">
              <a:off x="34086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9"/>
            <p:cNvSpPr/>
            <p:nvPr/>
          </p:nvSpPr>
          <p:spPr>
            <a:xfrm rot="5400000">
              <a:off x="274597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9"/>
            <p:cNvSpPr/>
            <p:nvPr/>
          </p:nvSpPr>
          <p:spPr>
            <a:xfrm rot="5400000">
              <a:off x="50654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9"/>
            <p:cNvSpPr/>
            <p:nvPr/>
          </p:nvSpPr>
          <p:spPr>
            <a:xfrm rot="5400000">
              <a:off x="4734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9"/>
            <p:cNvSpPr/>
            <p:nvPr/>
          </p:nvSpPr>
          <p:spPr>
            <a:xfrm rot="5400000">
              <a:off x="4734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9"/>
            <p:cNvSpPr/>
            <p:nvPr/>
          </p:nvSpPr>
          <p:spPr>
            <a:xfrm rot="5400000">
              <a:off x="4734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9"/>
            <p:cNvSpPr/>
            <p:nvPr/>
          </p:nvSpPr>
          <p:spPr>
            <a:xfrm rot="5400000">
              <a:off x="4734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9"/>
            <p:cNvSpPr/>
            <p:nvPr/>
          </p:nvSpPr>
          <p:spPr>
            <a:xfrm rot="5400000">
              <a:off x="440278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9"/>
            <p:cNvSpPr/>
            <p:nvPr/>
          </p:nvSpPr>
          <p:spPr>
            <a:xfrm rot="5400000">
              <a:off x="440278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9"/>
            <p:cNvSpPr/>
            <p:nvPr/>
          </p:nvSpPr>
          <p:spPr>
            <a:xfrm rot="5400000">
              <a:off x="440278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9"/>
            <p:cNvSpPr/>
            <p:nvPr/>
          </p:nvSpPr>
          <p:spPr>
            <a:xfrm rot="5400000">
              <a:off x="440278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9"/>
            <p:cNvSpPr/>
            <p:nvPr/>
          </p:nvSpPr>
          <p:spPr>
            <a:xfrm rot="5400000">
              <a:off x="40714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9"/>
            <p:cNvSpPr/>
            <p:nvPr/>
          </p:nvSpPr>
          <p:spPr>
            <a:xfrm rot="5400000">
              <a:off x="40714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9"/>
            <p:cNvSpPr/>
            <p:nvPr/>
          </p:nvSpPr>
          <p:spPr>
            <a:xfrm rot="5400000">
              <a:off x="40714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9"/>
            <p:cNvSpPr/>
            <p:nvPr/>
          </p:nvSpPr>
          <p:spPr>
            <a:xfrm rot="5400000">
              <a:off x="40714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9"/>
            <p:cNvSpPr/>
            <p:nvPr/>
          </p:nvSpPr>
          <p:spPr>
            <a:xfrm rot="5400000">
              <a:off x="3740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9"/>
            <p:cNvSpPr/>
            <p:nvPr/>
          </p:nvSpPr>
          <p:spPr>
            <a:xfrm rot="5400000">
              <a:off x="3740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9"/>
            <p:cNvSpPr/>
            <p:nvPr/>
          </p:nvSpPr>
          <p:spPr>
            <a:xfrm rot="5400000">
              <a:off x="3740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9"/>
            <p:cNvSpPr/>
            <p:nvPr/>
          </p:nvSpPr>
          <p:spPr>
            <a:xfrm rot="5400000">
              <a:off x="3740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9"/>
            <p:cNvSpPr/>
            <p:nvPr/>
          </p:nvSpPr>
          <p:spPr>
            <a:xfrm rot="5400000">
              <a:off x="307734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9"/>
            <p:cNvSpPr/>
            <p:nvPr/>
          </p:nvSpPr>
          <p:spPr>
            <a:xfrm rot="5400000">
              <a:off x="307734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9"/>
            <p:cNvSpPr/>
            <p:nvPr/>
          </p:nvSpPr>
          <p:spPr>
            <a:xfrm rot="5400000">
              <a:off x="307734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9"/>
            <p:cNvSpPr/>
            <p:nvPr/>
          </p:nvSpPr>
          <p:spPr>
            <a:xfrm rot="5400000">
              <a:off x="307734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9"/>
            <p:cNvSpPr/>
            <p:nvPr/>
          </p:nvSpPr>
          <p:spPr>
            <a:xfrm rot="5400000">
              <a:off x="738502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9"/>
            <p:cNvSpPr/>
            <p:nvPr/>
          </p:nvSpPr>
          <p:spPr>
            <a:xfrm rot="5400000">
              <a:off x="70536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9"/>
            <p:cNvSpPr/>
            <p:nvPr/>
          </p:nvSpPr>
          <p:spPr>
            <a:xfrm rot="5400000">
              <a:off x="67223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9"/>
            <p:cNvSpPr/>
            <p:nvPr/>
          </p:nvSpPr>
          <p:spPr>
            <a:xfrm rot="5400000">
              <a:off x="639097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9"/>
            <p:cNvSpPr/>
            <p:nvPr/>
          </p:nvSpPr>
          <p:spPr>
            <a:xfrm rot="5400000">
              <a:off x="605962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9"/>
            <p:cNvSpPr/>
            <p:nvPr/>
          </p:nvSpPr>
          <p:spPr>
            <a:xfrm rot="5400000">
              <a:off x="572827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9"/>
            <p:cNvSpPr/>
            <p:nvPr/>
          </p:nvSpPr>
          <p:spPr>
            <a:xfrm rot="5400000">
              <a:off x="804771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9"/>
            <p:cNvSpPr/>
            <p:nvPr/>
          </p:nvSpPr>
          <p:spPr>
            <a:xfrm rot="5400000">
              <a:off x="53969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9"/>
            <p:cNvSpPr/>
            <p:nvPr/>
          </p:nvSpPr>
          <p:spPr>
            <a:xfrm rot="5400000">
              <a:off x="77163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9"/>
            <p:cNvSpPr/>
            <p:nvPr/>
          </p:nvSpPr>
          <p:spPr>
            <a:xfrm rot="5400000">
              <a:off x="605962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9"/>
            <p:cNvSpPr/>
            <p:nvPr/>
          </p:nvSpPr>
          <p:spPr>
            <a:xfrm rot="5400000">
              <a:off x="804771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9"/>
            <p:cNvSpPr/>
            <p:nvPr/>
          </p:nvSpPr>
          <p:spPr>
            <a:xfrm rot="5400000">
              <a:off x="539692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9"/>
            <p:cNvSpPr/>
            <p:nvPr/>
          </p:nvSpPr>
          <p:spPr>
            <a:xfrm rot="5400000">
              <a:off x="77163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9"/>
            <p:cNvSpPr/>
            <p:nvPr/>
          </p:nvSpPr>
          <p:spPr>
            <a:xfrm rot="5400000">
              <a:off x="605962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9"/>
            <p:cNvSpPr/>
            <p:nvPr/>
          </p:nvSpPr>
          <p:spPr>
            <a:xfrm rot="5400000">
              <a:off x="804771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9"/>
            <p:cNvSpPr/>
            <p:nvPr/>
          </p:nvSpPr>
          <p:spPr>
            <a:xfrm rot="5400000">
              <a:off x="539692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9"/>
            <p:cNvSpPr/>
            <p:nvPr/>
          </p:nvSpPr>
          <p:spPr>
            <a:xfrm rot="5400000">
              <a:off x="77163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9"/>
            <p:cNvSpPr/>
            <p:nvPr/>
          </p:nvSpPr>
          <p:spPr>
            <a:xfrm rot="5400000">
              <a:off x="605962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9"/>
            <p:cNvSpPr/>
            <p:nvPr/>
          </p:nvSpPr>
          <p:spPr>
            <a:xfrm rot="5400000">
              <a:off x="539692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9"/>
            <p:cNvSpPr/>
            <p:nvPr/>
          </p:nvSpPr>
          <p:spPr>
            <a:xfrm rot="5400000">
              <a:off x="77163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9"/>
            <p:cNvSpPr/>
            <p:nvPr/>
          </p:nvSpPr>
          <p:spPr>
            <a:xfrm rot="5400000">
              <a:off x="605962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9"/>
            <p:cNvSpPr/>
            <p:nvPr/>
          </p:nvSpPr>
          <p:spPr>
            <a:xfrm rot="5400000">
              <a:off x="539692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9"/>
            <p:cNvSpPr/>
            <p:nvPr/>
          </p:nvSpPr>
          <p:spPr>
            <a:xfrm rot="5400000">
              <a:off x="77163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9"/>
            <p:cNvSpPr/>
            <p:nvPr/>
          </p:nvSpPr>
          <p:spPr>
            <a:xfrm rot="5400000">
              <a:off x="7385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9"/>
            <p:cNvSpPr/>
            <p:nvPr/>
          </p:nvSpPr>
          <p:spPr>
            <a:xfrm rot="5400000">
              <a:off x="7385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9"/>
            <p:cNvSpPr/>
            <p:nvPr/>
          </p:nvSpPr>
          <p:spPr>
            <a:xfrm rot="5400000">
              <a:off x="7385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9"/>
            <p:cNvSpPr/>
            <p:nvPr/>
          </p:nvSpPr>
          <p:spPr>
            <a:xfrm rot="5400000">
              <a:off x="7385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9"/>
            <p:cNvSpPr/>
            <p:nvPr/>
          </p:nvSpPr>
          <p:spPr>
            <a:xfrm rot="5400000">
              <a:off x="70537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9"/>
            <p:cNvSpPr/>
            <p:nvPr/>
          </p:nvSpPr>
          <p:spPr>
            <a:xfrm rot="5400000">
              <a:off x="70537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9"/>
            <p:cNvSpPr/>
            <p:nvPr/>
          </p:nvSpPr>
          <p:spPr>
            <a:xfrm rot="5400000">
              <a:off x="70537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9"/>
            <p:cNvSpPr/>
            <p:nvPr/>
          </p:nvSpPr>
          <p:spPr>
            <a:xfrm rot="5400000">
              <a:off x="70537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9"/>
            <p:cNvSpPr/>
            <p:nvPr/>
          </p:nvSpPr>
          <p:spPr>
            <a:xfrm rot="5400000">
              <a:off x="672235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9"/>
            <p:cNvSpPr/>
            <p:nvPr/>
          </p:nvSpPr>
          <p:spPr>
            <a:xfrm rot="5400000">
              <a:off x="672235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9"/>
            <p:cNvSpPr/>
            <p:nvPr/>
          </p:nvSpPr>
          <p:spPr>
            <a:xfrm rot="5400000">
              <a:off x="672235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9"/>
            <p:cNvSpPr/>
            <p:nvPr/>
          </p:nvSpPr>
          <p:spPr>
            <a:xfrm rot="5400000">
              <a:off x="672235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9"/>
            <p:cNvSpPr/>
            <p:nvPr/>
          </p:nvSpPr>
          <p:spPr>
            <a:xfrm rot="5400000">
              <a:off x="6391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9"/>
            <p:cNvSpPr/>
            <p:nvPr/>
          </p:nvSpPr>
          <p:spPr>
            <a:xfrm rot="5400000">
              <a:off x="6391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9"/>
            <p:cNvSpPr/>
            <p:nvPr/>
          </p:nvSpPr>
          <p:spPr>
            <a:xfrm rot="5400000">
              <a:off x="6391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9"/>
            <p:cNvSpPr/>
            <p:nvPr/>
          </p:nvSpPr>
          <p:spPr>
            <a:xfrm rot="5400000">
              <a:off x="6391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9"/>
            <p:cNvSpPr/>
            <p:nvPr/>
          </p:nvSpPr>
          <p:spPr>
            <a:xfrm rot="5400000">
              <a:off x="8047711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9"/>
            <p:cNvSpPr/>
            <p:nvPr/>
          </p:nvSpPr>
          <p:spPr>
            <a:xfrm rot="5400000">
              <a:off x="8047711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9"/>
            <p:cNvSpPr/>
            <p:nvPr/>
          </p:nvSpPr>
          <p:spPr>
            <a:xfrm rot="5400000">
              <a:off x="5728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9"/>
            <p:cNvSpPr/>
            <p:nvPr/>
          </p:nvSpPr>
          <p:spPr>
            <a:xfrm rot="5400000">
              <a:off x="5728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9"/>
            <p:cNvSpPr/>
            <p:nvPr/>
          </p:nvSpPr>
          <p:spPr>
            <a:xfrm rot="5400000">
              <a:off x="5728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9"/>
            <p:cNvSpPr/>
            <p:nvPr/>
          </p:nvSpPr>
          <p:spPr>
            <a:xfrm rot="5400000">
              <a:off x="5728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9"/>
            <p:cNvSpPr/>
            <p:nvPr/>
          </p:nvSpPr>
          <p:spPr>
            <a:xfrm rot="5400000">
              <a:off x="90418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9"/>
            <p:cNvSpPr/>
            <p:nvPr/>
          </p:nvSpPr>
          <p:spPr>
            <a:xfrm rot="5400000">
              <a:off x="87105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9"/>
            <p:cNvSpPr/>
            <p:nvPr/>
          </p:nvSpPr>
          <p:spPr>
            <a:xfrm rot="5400000">
              <a:off x="837920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9"/>
            <p:cNvSpPr/>
            <p:nvPr/>
          </p:nvSpPr>
          <p:spPr>
            <a:xfrm rot="5400000">
              <a:off x="90418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9"/>
            <p:cNvSpPr/>
            <p:nvPr/>
          </p:nvSpPr>
          <p:spPr>
            <a:xfrm rot="5400000">
              <a:off x="837920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9"/>
            <p:cNvSpPr/>
            <p:nvPr/>
          </p:nvSpPr>
          <p:spPr>
            <a:xfrm rot="5400000">
              <a:off x="90418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9"/>
            <p:cNvSpPr/>
            <p:nvPr/>
          </p:nvSpPr>
          <p:spPr>
            <a:xfrm rot="5400000">
              <a:off x="837920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9"/>
            <p:cNvSpPr/>
            <p:nvPr/>
          </p:nvSpPr>
          <p:spPr>
            <a:xfrm rot="5400000">
              <a:off x="90418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9"/>
            <p:cNvSpPr/>
            <p:nvPr/>
          </p:nvSpPr>
          <p:spPr>
            <a:xfrm rot="5400000">
              <a:off x="8379201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9"/>
            <p:cNvSpPr/>
            <p:nvPr/>
          </p:nvSpPr>
          <p:spPr>
            <a:xfrm rot="5400000">
              <a:off x="90418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9"/>
            <p:cNvSpPr/>
            <p:nvPr/>
          </p:nvSpPr>
          <p:spPr>
            <a:xfrm rot="5400000">
              <a:off x="8379201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9"/>
            <p:cNvSpPr/>
            <p:nvPr/>
          </p:nvSpPr>
          <p:spPr>
            <a:xfrm rot="5400000">
              <a:off x="87105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9"/>
            <p:cNvSpPr/>
            <p:nvPr/>
          </p:nvSpPr>
          <p:spPr>
            <a:xfrm rot="5400000">
              <a:off x="87105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9"/>
            <p:cNvSpPr/>
            <p:nvPr/>
          </p:nvSpPr>
          <p:spPr>
            <a:xfrm rot="5400000">
              <a:off x="87105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9"/>
            <p:cNvSpPr/>
            <p:nvPr/>
          </p:nvSpPr>
          <p:spPr>
            <a:xfrm rot="5400000">
              <a:off x="87105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52" name="Google Shape;36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77000" y="76200"/>
            <a:ext cx="3590799" cy="322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3"/>
          <p:cNvGrpSpPr/>
          <p:nvPr/>
        </p:nvGrpSpPr>
        <p:grpSpPr>
          <a:xfrm>
            <a:off x="3503217" y="-134299"/>
            <a:ext cx="5752593" cy="2982285"/>
            <a:chOff x="3731817" y="-410524"/>
            <a:chExt cx="5752593" cy="2982285"/>
          </a:xfrm>
        </p:grpSpPr>
        <p:sp>
          <p:nvSpPr>
            <p:cNvPr id="150" name="Google Shape;150;p3"/>
            <p:cNvSpPr/>
            <p:nvPr/>
          </p:nvSpPr>
          <p:spPr>
            <a:xfrm>
              <a:off x="779255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79255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79255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408607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408607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440860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747002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747002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747002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747002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74700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747002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74700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74700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08539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08539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085397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508539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5423792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42379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542379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542379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576218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576218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576218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10058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10058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10058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643897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643897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643897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643897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77737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677737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677737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677737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711576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711576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711576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711576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745416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745416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745416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8130954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8130954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8130954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8130954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8130954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8130954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8130954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8469349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8469349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8469349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73181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731817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731817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731817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731817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73181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731817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731817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73181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4070212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4070212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407021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407021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807615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07615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807615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807615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9146010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9146010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9146010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9146010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9146010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9146010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9146010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9146010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9146010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8807615" y="15775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8469349" y="190891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8807615" y="190891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8469284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74700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07021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779255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5085397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5423792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5762187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10058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43897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77737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711576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745416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779255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085397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423792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762187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10058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43897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677737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711576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745416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779255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085397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423792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762187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610058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43897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677737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711576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745416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779255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085397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5423792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5762187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610058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643897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77737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711576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745416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440861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440861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762185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6100580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745410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779249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813089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846933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8807729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8807729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8807729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846933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846933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8130954" y="15775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8469349" y="15775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779255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5085397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5423792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5762187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610058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643897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677737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711576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745416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070227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07022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4070227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440862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4408622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4408622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408607" y="5835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070212" y="5835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3"/>
          <p:cNvSpPr txBox="1">
            <a:spLocks noGrp="1"/>
          </p:cNvSpPr>
          <p:nvPr>
            <p:ph type="title"/>
          </p:nvPr>
        </p:nvSpPr>
        <p:spPr>
          <a:xfrm>
            <a:off x="720000" y="3251675"/>
            <a:ext cx="479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4" name="Google Shape;30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811825"/>
            <a:ext cx="1206900" cy="1206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5" name="Google Shape;305;p3"/>
          <p:cNvSpPr txBox="1">
            <a:spLocks noGrp="1"/>
          </p:cNvSpPr>
          <p:nvPr>
            <p:ph type="subTitle" idx="1"/>
          </p:nvPr>
        </p:nvSpPr>
        <p:spPr>
          <a:xfrm>
            <a:off x="720000" y="4169675"/>
            <a:ext cx="47949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6"/>
          <p:cNvGrpSpPr/>
          <p:nvPr/>
        </p:nvGrpSpPr>
        <p:grpSpPr>
          <a:xfrm>
            <a:off x="-232849" y="242627"/>
            <a:ext cx="9609698" cy="1691981"/>
            <a:chOff x="-232849" y="318827"/>
            <a:chExt cx="9609698" cy="1691981"/>
          </a:xfrm>
        </p:grpSpPr>
        <p:sp>
          <p:nvSpPr>
            <p:cNvPr id="591" name="Google Shape;591;p6"/>
            <p:cNvSpPr/>
            <p:nvPr/>
          </p:nvSpPr>
          <p:spPr>
            <a:xfrm rot="5400000">
              <a:off x="175179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 rot="5400000">
              <a:off x="142044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 rot="5400000">
              <a:off x="108909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 rot="5400000">
              <a:off x="757748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 rot="5400000">
              <a:off x="4263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"/>
            <p:cNvSpPr/>
            <p:nvPr/>
          </p:nvSpPr>
          <p:spPr>
            <a:xfrm rot="5400000">
              <a:off x="950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"/>
            <p:cNvSpPr/>
            <p:nvPr/>
          </p:nvSpPr>
          <p:spPr>
            <a:xfrm rot="5400000">
              <a:off x="241448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 rot="5400000">
              <a:off x="-2362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 rot="5400000">
              <a:off x="208314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"/>
            <p:cNvSpPr/>
            <p:nvPr/>
          </p:nvSpPr>
          <p:spPr>
            <a:xfrm rot="5400000">
              <a:off x="4263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"/>
            <p:cNvSpPr/>
            <p:nvPr/>
          </p:nvSpPr>
          <p:spPr>
            <a:xfrm rot="5400000">
              <a:off x="241448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 rot="5400000">
              <a:off x="-236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 rot="5400000">
              <a:off x="208314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 rot="5400000">
              <a:off x="4263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 rot="5400000">
              <a:off x="241448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 rot="5400000">
              <a:off x="-236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 rot="5400000">
              <a:off x="208314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 rot="5400000">
              <a:off x="4263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 rot="5400000">
              <a:off x="-236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 rot="5400000">
              <a:off x="208314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 rot="5400000">
              <a:off x="4263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 rot="5400000">
              <a:off x="-236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 rot="5400000">
              <a:off x="208315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 rot="5400000">
              <a:off x="1751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 rot="5400000">
              <a:off x="1751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 rot="5400000">
              <a:off x="1751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 rot="5400000">
              <a:off x="1751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 rot="5400000">
              <a:off x="14205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"/>
            <p:cNvSpPr/>
            <p:nvPr/>
          </p:nvSpPr>
          <p:spPr>
            <a:xfrm rot="5400000">
              <a:off x="14205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"/>
            <p:cNvSpPr/>
            <p:nvPr/>
          </p:nvSpPr>
          <p:spPr>
            <a:xfrm rot="5400000">
              <a:off x="14205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"/>
            <p:cNvSpPr/>
            <p:nvPr/>
          </p:nvSpPr>
          <p:spPr>
            <a:xfrm rot="5400000">
              <a:off x="14205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6"/>
            <p:cNvSpPr/>
            <p:nvPr/>
          </p:nvSpPr>
          <p:spPr>
            <a:xfrm rot="5400000">
              <a:off x="10891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"/>
            <p:cNvSpPr/>
            <p:nvPr/>
          </p:nvSpPr>
          <p:spPr>
            <a:xfrm rot="5400000">
              <a:off x="10891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"/>
            <p:cNvSpPr/>
            <p:nvPr/>
          </p:nvSpPr>
          <p:spPr>
            <a:xfrm rot="5400000">
              <a:off x="10891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"/>
            <p:cNvSpPr/>
            <p:nvPr/>
          </p:nvSpPr>
          <p:spPr>
            <a:xfrm rot="5400000">
              <a:off x="10891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 rot="5400000">
              <a:off x="757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"/>
            <p:cNvSpPr/>
            <p:nvPr/>
          </p:nvSpPr>
          <p:spPr>
            <a:xfrm rot="5400000">
              <a:off x="757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"/>
            <p:cNvSpPr/>
            <p:nvPr/>
          </p:nvSpPr>
          <p:spPr>
            <a:xfrm rot="5400000">
              <a:off x="757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 rot="5400000">
              <a:off x="757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"/>
            <p:cNvSpPr/>
            <p:nvPr/>
          </p:nvSpPr>
          <p:spPr>
            <a:xfrm rot="5400000">
              <a:off x="2414486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"/>
            <p:cNvSpPr/>
            <p:nvPr/>
          </p:nvSpPr>
          <p:spPr>
            <a:xfrm rot="5400000">
              <a:off x="2414486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 rot="5400000">
              <a:off x="950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 rot="5400000">
              <a:off x="950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"/>
            <p:cNvSpPr/>
            <p:nvPr/>
          </p:nvSpPr>
          <p:spPr>
            <a:xfrm rot="5400000">
              <a:off x="950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"/>
            <p:cNvSpPr/>
            <p:nvPr/>
          </p:nvSpPr>
          <p:spPr>
            <a:xfrm rot="5400000">
              <a:off x="950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"/>
            <p:cNvSpPr/>
            <p:nvPr/>
          </p:nvSpPr>
          <p:spPr>
            <a:xfrm rot="5400000">
              <a:off x="473407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 rot="5400000">
              <a:off x="44027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 rot="5400000">
              <a:off x="40713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 rot="5400000">
              <a:off x="374002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 rot="5400000">
              <a:off x="340867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 rot="5400000">
              <a:off x="307732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"/>
            <p:cNvSpPr/>
            <p:nvPr/>
          </p:nvSpPr>
          <p:spPr>
            <a:xfrm rot="5400000">
              <a:off x="27459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"/>
            <p:cNvSpPr/>
            <p:nvPr/>
          </p:nvSpPr>
          <p:spPr>
            <a:xfrm rot="5400000">
              <a:off x="50654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 rot="5400000">
              <a:off x="34086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"/>
            <p:cNvSpPr/>
            <p:nvPr/>
          </p:nvSpPr>
          <p:spPr>
            <a:xfrm rot="5400000">
              <a:off x="274597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"/>
            <p:cNvSpPr/>
            <p:nvPr/>
          </p:nvSpPr>
          <p:spPr>
            <a:xfrm rot="5400000">
              <a:off x="50654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 rot="5400000">
              <a:off x="34086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 rot="5400000">
              <a:off x="274597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 rot="5400000">
              <a:off x="50654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 rot="5400000">
              <a:off x="34086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"/>
            <p:cNvSpPr/>
            <p:nvPr/>
          </p:nvSpPr>
          <p:spPr>
            <a:xfrm rot="5400000">
              <a:off x="274597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"/>
            <p:cNvSpPr/>
            <p:nvPr/>
          </p:nvSpPr>
          <p:spPr>
            <a:xfrm rot="5400000">
              <a:off x="50654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 rot="5400000">
              <a:off x="34086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 rot="5400000">
              <a:off x="274597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 rot="5400000">
              <a:off x="50654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 rot="5400000">
              <a:off x="4734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"/>
            <p:cNvSpPr/>
            <p:nvPr/>
          </p:nvSpPr>
          <p:spPr>
            <a:xfrm rot="5400000">
              <a:off x="4734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 rot="5400000">
              <a:off x="4734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 rot="5400000">
              <a:off x="4734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 rot="5400000">
              <a:off x="440278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 rot="5400000">
              <a:off x="440278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"/>
            <p:cNvSpPr/>
            <p:nvPr/>
          </p:nvSpPr>
          <p:spPr>
            <a:xfrm rot="5400000">
              <a:off x="440278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 rot="5400000">
              <a:off x="440278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 rot="5400000">
              <a:off x="40714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"/>
            <p:cNvSpPr/>
            <p:nvPr/>
          </p:nvSpPr>
          <p:spPr>
            <a:xfrm rot="5400000">
              <a:off x="40714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"/>
            <p:cNvSpPr/>
            <p:nvPr/>
          </p:nvSpPr>
          <p:spPr>
            <a:xfrm rot="5400000">
              <a:off x="40714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 rot="5400000">
              <a:off x="40714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"/>
            <p:cNvSpPr/>
            <p:nvPr/>
          </p:nvSpPr>
          <p:spPr>
            <a:xfrm rot="5400000">
              <a:off x="3740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"/>
            <p:cNvSpPr/>
            <p:nvPr/>
          </p:nvSpPr>
          <p:spPr>
            <a:xfrm rot="5400000">
              <a:off x="3740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"/>
            <p:cNvSpPr/>
            <p:nvPr/>
          </p:nvSpPr>
          <p:spPr>
            <a:xfrm rot="5400000">
              <a:off x="3740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 rot="5400000">
              <a:off x="3740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 rot="5400000">
              <a:off x="307734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"/>
            <p:cNvSpPr/>
            <p:nvPr/>
          </p:nvSpPr>
          <p:spPr>
            <a:xfrm rot="5400000">
              <a:off x="307734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"/>
            <p:cNvSpPr/>
            <p:nvPr/>
          </p:nvSpPr>
          <p:spPr>
            <a:xfrm rot="5400000">
              <a:off x="307734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 rot="5400000">
              <a:off x="307734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 rot="5400000">
              <a:off x="738502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 rot="5400000">
              <a:off x="70536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 rot="5400000">
              <a:off x="67223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 rot="5400000">
              <a:off x="639097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 rot="5400000">
              <a:off x="605962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 rot="5400000">
              <a:off x="572827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 rot="5400000">
              <a:off x="804771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 rot="5400000">
              <a:off x="53969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 rot="5400000">
              <a:off x="77163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 rot="5400000">
              <a:off x="605962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 rot="5400000">
              <a:off x="804771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 rot="5400000">
              <a:off x="539692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 rot="5400000">
              <a:off x="77163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"/>
            <p:cNvSpPr/>
            <p:nvPr/>
          </p:nvSpPr>
          <p:spPr>
            <a:xfrm rot="5400000">
              <a:off x="605962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"/>
            <p:cNvSpPr/>
            <p:nvPr/>
          </p:nvSpPr>
          <p:spPr>
            <a:xfrm rot="5400000">
              <a:off x="804771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"/>
            <p:cNvSpPr/>
            <p:nvPr/>
          </p:nvSpPr>
          <p:spPr>
            <a:xfrm rot="5400000">
              <a:off x="539692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6"/>
            <p:cNvSpPr/>
            <p:nvPr/>
          </p:nvSpPr>
          <p:spPr>
            <a:xfrm rot="5400000">
              <a:off x="77163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 rot="5400000">
              <a:off x="605962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 rot="5400000">
              <a:off x="539692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 rot="5400000">
              <a:off x="77163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 rot="5400000">
              <a:off x="605962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 rot="5400000">
              <a:off x="539692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 rot="5400000">
              <a:off x="77163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 rot="5400000">
              <a:off x="7385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"/>
            <p:cNvSpPr/>
            <p:nvPr/>
          </p:nvSpPr>
          <p:spPr>
            <a:xfrm rot="5400000">
              <a:off x="7385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"/>
            <p:cNvSpPr/>
            <p:nvPr/>
          </p:nvSpPr>
          <p:spPr>
            <a:xfrm rot="5400000">
              <a:off x="7385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 rot="5400000">
              <a:off x="7385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"/>
            <p:cNvSpPr/>
            <p:nvPr/>
          </p:nvSpPr>
          <p:spPr>
            <a:xfrm rot="5400000">
              <a:off x="70537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"/>
            <p:cNvSpPr/>
            <p:nvPr/>
          </p:nvSpPr>
          <p:spPr>
            <a:xfrm rot="5400000">
              <a:off x="70537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"/>
            <p:cNvSpPr/>
            <p:nvPr/>
          </p:nvSpPr>
          <p:spPr>
            <a:xfrm rot="5400000">
              <a:off x="70537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"/>
            <p:cNvSpPr/>
            <p:nvPr/>
          </p:nvSpPr>
          <p:spPr>
            <a:xfrm rot="5400000">
              <a:off x="70537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"/>
            <p:cNvSpPr/>
            <p:nvPr/>
          </p:nvSpPr>
          <p:spPr>
            <a:xfrm rot="5400000">
              <a:off x="672235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 rot="5400000">
              <a:off x="672235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 rot="5400000">
              <a:off x="672235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 rot="5400000">
              <a:off x="672235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 rot="5400000">
              <a:off x="6391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 rot="5400000">
              <a:off x="6391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 rot="5400000">
              <a:off x="6391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 rot="5400000">
              <a:off x="6391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 rot="5400000">
              <a:off x="8047711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 rot="5400000">
              <a:off x="8047711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 rot="5400000">
              <a:off x="5728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 rot="5400000">
              <a:off x="5728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 rot="5400000">
              <a:off x="5728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 rot="5400000">
              <a:off x="5728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 rot="5400000">
              <a:off x="90418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 rot="5400000">
              <a:off x="87105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 rot="5400000">
              <a:off x="837920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 rot="5400000">
              <a:off x="90418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 rot="5400000">
              <a:off x="837920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 rot="5400000">
              <a:off x="90418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 rot="5400000">
              <a:off x="837920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 rot="5400000">
              <a:off x="90418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 rot="5400000">
              <a:off x="8379201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 rot="5400000">
              <a:off x="90418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 rot="5400000">
              <a:off x="8379201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 rot="5400000">
              <a:off x="87105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 rot="5400000">
              <a:off x="87105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 rot="5400000">
              <a:off x="87105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 rot="5400000">
              <a:off x="87105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" name="Google Shape;736;p6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" name="Google Shape;995;p9"/>
          <p:cNvGrpSpPr/>
          <p:nvPr/>
        </p:nvGrpSpPr>
        <p:grpSpPr>
          <a:xfrm>
            <a:off x="321767" y="-244863"/>
            <a:ext cx="2707165" cy="5633225"/>
            <a:chOff x="6056992" y="-389989"/>
            <a:chExt cx="2707165" cy="5633225"/>
          </a:xfrm>
        </p:grpSpPr>
        <p:sp>
          <p:nvSpPr>
            <p:cNvPr id="996" name="Google Shape;996;p9"/>
            <p:cNvSpPr/>
            <p:nvPr/>
          </p:nvSpPr>
          <p:spPr>
            <a:xfrm>
              <a:off x="673378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673378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>
              <a:off x="673378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>
              <a:off x="707217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7072177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707217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7072177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>
              <a:off x="707217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>
              <a:off x="7072177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707217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707217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741057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>
              <a:off x="741057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>
              <a:off x="741057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741057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7748967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>
              <a:off x="774896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>
              <a:off x="774896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>
              <a:off x="774896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808736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808736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808736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8425758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8425758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>
              <a:off x="8425758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605699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9"/>
            <p:cNvSpPr/>
            <p:nvPr/>
          </p:nvSpPr>
          <p:spPr>
            <a:xfrm>
              <a:off x="605699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9"/>
            <p:cNvSpPr/>
            <p:nvPr/>
          </p:nvSpPr>
          <p:spPr>
            <a:xfrm>
              <a:off x="6056992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605699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9"/>
            <p:cNvSpPr/>
            <p:nvPr/>
          </p:nvSpPr>
          <p:spPr>
            <a:xfrm>
              <a:off x="605699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9"/>
            <p:cNvSpPr/>
            <p:nvPr/>
          </p:nvSpPr>
          <p:spPr>
            <a:xfrm>
              <a:off x="605699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9"/>
            <p:cNvSpPr/>
            <p:nvPr/>
          </p:nvSpPr>
          <p:spPr>
            <a:xfrm>
              <a:off x="605699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9"/>
            <p:cNvSpPr/>
            <p:nvPr/>
          </p:nvSpPr>
          <p:spPr>
            <a:xfrm>
              <a:off x="605699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9"/>
            <p:cNvSpPr/>
            <p:nvPr/>
          </p:nvSpPr>
          <p:spPr>
            <a:xfrm>
              <a:off x="605699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639538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9"/>
            <p:cNvSpPr/>
            <p:nvPr/>
          </p:nvSpPr>
          <p:spPr>
            <a:xfrm>
              <a:off x="639538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9"/>
            <p:cNvSpPr/>
            <p:nvPr/>
          </p:nvSpPr>
          <p:spPr>
            <a:xfrm>
              <a:off x="63953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>
              <a:off x="639538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707217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9"/>
            <p:cNvSpPr/>
            <p:nvPr/>
          </p:nvSpPr>
          <p:spPr>
            <a:xfrm>
              <a:off x="63953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>
              <a:off x="741057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7748967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808736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8425758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9"/>
            <p:cNvSpPr/>
            <p:nvPr/>
          </p:nvSpPr>
          <p:spPr>
            <a:xfrm>
              <a:off x="741057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7748967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808736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8425758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9"/>
            <p:cNvSpPr/>
            <p:nvPr/>
          </p:nvSpPr>
          <p:spPr>
            <a:xfrm>
              <a:off x="741057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7748967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808736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9"/>
            <p:cNvSpPr/>
            <p:nvPr/>
          </p:nvSpPr>
          <p:spPr>
            <a:xfrm>
              <a:off x="8425758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9"/>
            <p:cNvSpPr/>
            <p:nvPr/>
          </p:nvSpPr>
          <p:spPr>
            <a:xfrm>
              <a:off x="741057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774896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808736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8425758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9"/>
            <p:cNvSpPr/>
            <p:nvPr/>
          </p:nvSpPr>
          <p:spPr>
            <a:xfrm>
              <a:off x="67337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67337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8087360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9"/>
            <p:cNvSpPr/>
            <p:nvPr/>
          </p:nvSpPr>
          <p:spPr>
            <a:xfrm>
              <a:off x="8425755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9"/>
            <p:cNvSpPr/>
            <p:nvPr/>
          </p:nvSpPr>
          <p:spPr>
            <a:xfrm>
              <a:off x="741057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774896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808736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9"/>
            <p:cNvSpPr/>
            <p:nvPr/>
          </p:nvSpPr>
          <p:spPr>
            <a:xfrm>
              <a:off x="8425758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639540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9"/>
            <p:cNvSpPr/>
            <p:nvPr/>
          </p:nvSpPr>
          <p:spPr>
            <a:xfrm>
              <a:off x="639540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9"/>
            <p:cNvSpPr/>
            <p:nvPr/>
          </p:nvSpPr>
          <p:spPr>
            <a:xfrm>
              <a:off x="639540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673379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673379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9"/>
            <p:cNvSpPr/>
            <p:nvPr/>
          </p:nvSpPr>
          <p:spPr>
            <a:xfrm>
              <a:off x="673379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9"/>
            <p:cNvSpPr/>
            <p:nvPr/>
          </p:nvSpPr>
          <p:spPr>
            <a:xfrm>
              <a:off x="6733782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9"/>
            <p:cNvSpPr/>
            <p:nvPr/>
          </p:nvSpPr>
          <p:spPr>
            <a:xfrm>
              <a:off x="6395387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673378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673378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9"/>
            <p:cNvSpPr/>
            <p:nvPr/>
          </p:nvSpPr>
          <p:spPr>
            <a:xfrm>
              <a:off x="673378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707217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7072177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9"/>
            <p:cNvSpPr/>
            <p:nvPr/>
          </p:nvSpPr>
          <p:spPr>
            <a:xfrm>
              <a:off x="707217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9"/>
            <p:cNvSpPr/>
            <p:nvPr/>
          </p:nvSpPr>
          <p:spPr>
            <a:xfrm>
              <a:off x="7072177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9"/>
            <p:cNvSpPr/>
            <p:nvPr/>
          </p:nvSpPr>
          <p:spPr>
            <a:xfrm>
              <a:off x="707217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7072177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9"/>
            <p:cNvSpPr/>
            <p:nvPr/>
          </p:nvSpPr>
          <p:spPr>
            <a:xfrm>
              <a:off x="707217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741057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9"/>
            <p:cNvSpPr/>
            <p:nvPr/>
          </p:nvSpPr>
          <p:spPr>
            <a:xfrm>
              <a:off x="741057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741057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7748967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9"/>
            <p:cNvSpPr/>
            <p:nvPr/>
          </p:nvSpPr>
          <p:spPr>
            <a:xfrm>
              <a:off x="774896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774896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808736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9"/>
            <p:cNvSpPr/>
            <p:nvPr/>
          </p:nvSpPr>
          <p:spPr>
            <a:xfrm>
              <a:off x="808736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808736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8425758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8425758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8425758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605699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605699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6056992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605699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605699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605699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605699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605699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639538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639538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639538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707217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63953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741057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7748967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808736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8425758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741057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7748967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808736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8425758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741057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9"/>
            <p:cNvSpPr/>
            <p:nvPr/>
          </p:nvSpPr>
          <p:spPr>
            <a:xfrm>
              <a:off x="7748967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808736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9"/>
            <p:cNvSpPr/>
            <p:nvPr/>
          </p:nvSpPr>
          <p:spPr>
            <a:xfrm>
              <a:off x="8425758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9"/>
            <p:cNvSpPr/>
            <p:nvPr/>
          </p:nvSpPr>
          <p:spPr>
            <a:xfrm>
              <a:off x="741057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9"/>
            <p:cNvSpPr/>
            <p:nvPr/>
          </p:nvSpPr>
          <p:spPr>
            <a:xfrm>
              <a:off x="774896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808736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9"/>
            <p:cNvSpPr/>
            <p:nvPr/>
          </p:nvSpPr>
          <p:spPr>
            <a:xfrm>
              <a:off x="8425758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67337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>
              <a:off x="741057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>
              <a:off x="774896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808736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8425758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639540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9"/>
            <p:cNvSpPr/>
            <p:nvPr/>
          </p:nvSpPr>
          <p:spPr>
            <a:xfrm>
              <a:off x="639540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639540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673379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673379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673379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6733782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6395387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2" name="Google Shape;1132;p9"/>
          <p:cNvSpPr txBox="1">
            <a:spLocks noGrp="1"/>
          </p:cNvSpPr>
          <p:nvPr>
            <p:ph type="subTitle" idx="1"/>
          </p:nvPr>
        </p:nvSpPr>
        <p:spPr>
          <a:xfrm>
            <a:off x="3352888" y="2655750"/>
            <a:ext cx="50778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9"/>
          <p:cNvSpPr txBox="1">
            <a:spLocks noGrp="1"/>
          </p:cNvSpPr>
          <p:nvPr>
            <p:ph type="title"/>
          </p:nvPr>
        </p:nvSpPr>
        <p:spPr>
          <a:xfrm>
            <a:off x="3352800" y="921150"/>
            <a:ext cx="5077800" cy="17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1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13"/>
          <p:cNvGrpSpPr/>
          <p:nvPr/>
        </p:nvGrpSpPr>
        <p:grpSpPr>
          <a:xfrm>
            <a:off x="6926317" y="-244863"/>
            <a:ext cx="2707165" cy="5633225"/>
            <a:chOff x="6056992" y="-389989"/>
            <a:chExt cx="2707165" cy="5633225"/>
          </a:xfrm>
        </p:grpSpPr>
        <p:sp>
          <p:nvSpPr>
            <p:cNvPr id="1416" name="Google Shape;1416;p13"/>
            <p:cNvSpPr/>
            <p:nvPr/>
          </p:nvSpPr>
          <p:spPr>
            <a:xfrm>
              <a:off x="673378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673378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673378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707217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7072177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707217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7072177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707217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7072177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707217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707217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741057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741057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741057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741057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7748967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774896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774896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774896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808736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808736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808736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8425758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8425758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8425758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605699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605699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6056992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605699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605699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605699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605699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605699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605699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639538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639538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63953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639538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707217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63953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741057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7748967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808736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8425758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741057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7748967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808736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8425758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741057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7748967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808736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8425758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741057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774896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808736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8425758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67337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67337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8087360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8425755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741057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774896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808736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8425758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639540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639540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639540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673379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673379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673379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6733782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6395387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673378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673378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673378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707217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7072177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707217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7072177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707217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7072177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707217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741057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741057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741057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7748967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774896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774896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808736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808736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808736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8425758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8425758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8425758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605699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605699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6056992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605699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605699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605699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605699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605699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639538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639538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639538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707217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63953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741057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7748967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808736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8425758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741057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7748967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808736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8425758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741057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7748967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808736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8425758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741057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774896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808736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8425758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67337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741057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774896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808736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8425758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639540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639540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639540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673379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673379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673379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6733782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6395387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2" name="Google Shape;1552;p13"/>
          <p:cNvSpPr txBox="1">
            <a:spLocks noGrp="1"/>
          </p:cNvSpPr>
          <p:nvPr>
            <p:ph type="title" hasCustomPrompt="1"/>
          </p:nvPr>
        </p:nvSpPr>
        <p:spPr>
          <a:xfrm>
            <a:off x="713225" y="1225450"/>
            <a:ext cx="640200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3" name="Google Shape;1553;p13"/>
          <p:cNvSpPr txBox="1">
            <a:spLocks noGrp="1"/>
          </p:cNvSpPr>
          <p:nvPr>
            <p:ph type="subTitle" idx="1"/>
          </p:nvPr>
        </p:nvSpPr>
        <p:spPr>
          <a:xfrm>
            <a:off x="713225" y="2333961"/>
            <a:ext cx="2427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4" name="Google Shape;1554;p13"/>
          <p:cNvSpPr txBox="1">
            <a:spLocks noGrp="1"/>
          </p:cNvSpPr>
          <p:nvPr>
            <p:ph type="title" idx="2" hasCustomPrompt="1"/>
          </p:nvPr>
        </p:nvSpPr>
        <p:spPr>
          <a:xfrm>
            <a:off x="3401925" y="1225450"/>
            <a:ext cx="640200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5" name="Google Shape;1555;p13"/>
          <p:cNvSpPr txBox="1">
            <a:spLocks noGrp="1"/>
          </p:cNvSpPr>
          <p:nvPr>
            <p:ph type="subTitle" idx="3"/>
          </p:nvPr>
        </p:nvSpPr>
        <p:spPr>
          <a:xfrm>
            <a:off x="3401925" y="2333961"/>
            <a:ext cx="2423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014850"/>
            <a:ext cx="640200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7" name="Google Shape;1557;p13"/>
          <p:cNvSpPr txBox="1">
            <a:spLocks noGrp="1"/>
          </p:cNvSpPr>
          <p:nvPr>
            <p:ph type="subTitle" idx="5"/>
          </p:nvPr>
        </p:nvSpPr>
        <p:spPr>
          <a:xfrm>
            <a:off x="713225" y="4123778"/>
            <a:ext cx="2427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8" name="Google Shape;1558;p13"/>
          <p:cNvSpPr txBox="1">
            <a:spLocks noGrp="1"/>
          </p:cNvSpPr>
          <p:nvPr>
            <p:ph type="title" idx="6" hasCustomPrompt="1"/>
          </p:nvPr>
        </p:nvSpPr>
        <p:spPr>
          <a:xfrm>
            <a:off x="3401925" y="3014850"/>
            <a:ext cx="640200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9" name="Google Shape;1559;p13"/>
          <p:cNvSpPr txBox="1">
            <a:spLocks noGrp="1"/>
          </p:cNvSpPr>
          <p:nvPr>
            <p:ph type="subTitle" idx="7"/>
          </p:nvPr>
        </p:nvSpPr>
        <p:spPr>
          <a:xfrm>
            <a:off x="3401925" y="4123778"/>
            <a:ext cx="2423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0" name="Google Shape;1560;p13"/>
          <p:cNvSpPr txBox="1">
            <a:spLocks noGrp="1"/>
          </p:cNvSpPr>
          <p:nvPr>
            <p:ph type="title" idx="8"/>
          </p:nvPr>
        </p:nvSpPr>
        <p:spPr>
          <a:xfrm>
            <a:off x="718125" y="544400"/>
            <a:ext cx="771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13"/>
          <p:cNvSpPr txBox="1">
            <a:spLocks noGrp="1"/>
          </p:cNvSpPr>
          <p:nvPr>
            <p:ph type="subTitle" idx="9"/>
          </p:nvPr>
        </p:nvSpPr>
        <p:spPr>
          <a:xfrm>
            <a:off x="713225" y="1895050"/>
            <a:ext cx="24273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2" name="Google Shape;1562;p13"/>
          <p:cNvSpPr txBox="1">
            <a:spLocks noGrp="1"/>
          </p:cNvSpPr>
          <p:nvPr>
            <p:ph type="subTitle" idx="13"/>
          </p:nvPr>
        </p:nvSpPr>
        <p:spPr>
          <a:xfrm>
            <a:off x="3401925" y="1895050"/>
            <a:ext cx="24231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3" name="Google Shape;1563;p13"/>
          <p:cNvSpPr txBox="1">
            <a:spLocks noGrp="1"/>
          </p:cNvSpPr>
          <p:nvPr>
            <p:ph type="subTitle" idx="14"/>
          </p:nvPr>
        </p:nvSpPr>
        <p:spPr>
          <a:xfrm>
            <a:off x="713225" y="3684450"/>
            <a:ext cx="24273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4" name="Google Shape;1564;p13"/>
          <p:cNvSpPr txBox="1">
            <a:spLocks noGrp="1"/>
          </p:cNvSpPr>
          <p:nvPr>
            <p:ph type="subTitle" idx="15"/>
          </p:nvPr>
        </p:nvSpPr>
        <p:spPr>
          <a:xfrm>
            <a:off x="3401925" y="3684450"/>
            <a:ext cx="24231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"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6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7_1_1"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9"/>
          <p:cNvSpPr txBox="1">
            <a:spLocks noGrp="1"/>
          </p:cNvSpPr>
          <p:nvPr>
            <p:ph type="subTitle" idx="1"/>
          </p:nvPr>
        </p:nvSpPr>
        <p:spPr>
          <a:xfrm>
            <a:off x="1129575" y="2028000"/>
            <a:ext cx="27249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0" name="Google Shape;2180;p19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181" name="Google Shape;2181;p19"/>
          <p:cNvGrpSpPr/>
          <p:nvPr/>
        </p:nvGrpSpPr>
        <p:grpSpPr>
          <a:xfrm rot="5400000">
            <a:off x="1337680" y="2184012"/>
            <a:ext cx="2707165" cy="5633225"/>
            <a:chOff x="6056992" y="-389989"/>
            <a:chExt cx="2707165" cy="5633225"/>
          </a:xfrm>
        </p:grpSpPr>
        <p:sp>
          <p:nvSpPr>
            <p:cNvPr id="2182" name="Google Shape;2182;p19"/>
            <p:cNvSpPr/>
            <p:nvPr/>
          </p:nvSpPr>
          <p:spPr>
            <a:xfrm>
              <a:off x="673378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9"/>
            <p:cNvSpPr/>
            <p:nvPr/>
          </p:nvSpPr>
          <p:spPr>
            <a:xfrm>
              <a:off x="673378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9"/>
            <p:cNvSpPr/>
            <p:nvPr/>
          </p:nvSpPr>
          <p:spPr>
            <a:xfrm>
              <a:off x="673378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9"/>
            <p:cNvSpPr/>
            <p:nvPr/>
          </p:nvSpPr>
          <p:spPr>
            <a:xfrm>
              <a:off x="707217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9"/>
            <p:cNvSpPr/>
            <p:nvPr/>
          </p:nvSpPr>
          <p:spPr>
            <a:xfrm>
              <a:off x="7072177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9"/>
            <p:cNvSpPr/>
            <p:nvPr/>
          </p:nvSpPr>
          <p:spPr>
            <a:xfrm>
              <a:off x="707217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9"/>
            <p:cNvSpPr/>
            <p:nvPr/>
          </p:nvSpPr>
          <p:spPr>
            <a:xfrm>
              <a:off x="7072177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9"/>
            <p:cNvSpPr/>
            <p:nvPr/>
          </p:nvSpPr>
          <p:spPr>
            <a:xfrm>
              <a:off x="707217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9"/>
            <p:cNvSpPr/>
            <p:nvPr/>
          </p:nvSpPr>
          <p:spPr>
            <a:xfrm>
              <a:off x="7072177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9"/>
            <p:cNvSpPr/>
            <p:nvPr/>
          </p:nvSpPr>
          <p:spPr>
            <a:xfrm>
              <a:off x="707217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9"/>
            <p:cNvSpPr/>
            <p:nvPr/>
          </p:nvSpPr>
          <p:spPr>
            <a:xfrm>
              <a:off x="707217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9"/>
            <p:cNvSpPr/>
            <p:nvPr/>
          </p:nvSpPr>
          <p:spPr>
            <a:xfrm>
              <a:off x="741057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9"/>
            <p:cNvSpPr/>
            <p:nvPr/>
          </p:nvSpPr>
          <p:spPr>
            <a:xfrm>
              <a:off x="741057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9"/>
            <p:cNvSpPr/>
            <p:nvPr/>
          </p:nvSpPr>
          <p:spPr>
            <a:xfrm>
              <a:off x="741057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9"/>
            <p:cNvSpPr/>
            <p:nvPr/>
          </p:nvSpPr>
          <p:spPr>
            <a:xfrm>
              <a:off x="741057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9"/>
            <p:cNvSpPr/>
            <p:nvPr/>
          </p:nvSpPr>
          <p:spPr>
            <a:xfrm>
              <a:off x="7748967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9"/>
            <p:cNvSpPr/>
            <p:nvPr/>
          </p:nvSpPr>
          <p:spPr>
            <a:xfrm>
              <a:off x="774896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9"/>
            <p:cNvSpPr/>
            <p:nvPr/>
          </p:nvSpPr>
          <p:spPr>
            <a:xfrm>
              <a:off x="774896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9"/>
            <p:cNvSpPr/>
            <p:nvPr/>
          </p:nvSpPr>
          <p:spPr>
            <a:xfrm>
              <a:off x="774896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9"/>
            <p:cNvSpPr/>
            <p:nvPr/>
          </p:nvSpPr>
          <p:spPr>
            <a:xfrm>
              <a:off x="808736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9"/>
            <p:cNvSpPr/>
            <p:nvPr/>
          </p:nvSpPr>
          <p:spPr>
            <a:xfrm>
              <a:off x="808736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9"/>
            <p:cNvSpPr/>
            <p:nvPr/>
          </p:nvSpPr>
          <p:spPr>
            <a:xfrm>
              <a:off x="808736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9"/>
            <p:cNvSpPr/>
            <p:nvPr/>
          </p:nvSpPr>
          <p:spPr>
            <a:xfrm>
              <a:off x="8425758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9"/>
            <p:cNvSpPr/>
            <p:nvPr/>
          </p:nvSpPr>
          <p:spPr>
            <a:xfrm>
              <a:off x="8425758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9"/>
            <p:cNvSpPr/>
            <p:nvPr/>
          </p:nvSpPr>
          <p:spPr>
            <a:xfrm>
              <a:off x="8425758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9"/>
            <p:cNvSpPr/>
            <p:nvPr/>
          </p:nvSpPr>
          <p:spPr>
            <a:xfrm>
              <a:off x="605699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9"/>
            <p:cNvSpPr/>
            <p:nvPr/>
          </p:nvSpPr>
          <p:spPr>
            <a:xfrm>
              <a:off x="605699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9"/>
            <p:cNvSpPr/>
            <p:nvPr/>
          </p:nvSpPr>
          <p:spPr>
            <a:xfrm>
              <a:off x="6056992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9"/>
            <p:cNvSpPr/>
            <p:nvPr/>
          </p:nvSpPr>
          <p:spPr>
            <a:xfrm>
              <a:off x="605699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9"/>
            <p:cNvSpPr/>
            <p:nvPr/>
          </p:nvSpPr>
          <p:spPr>
            <a:xfrm>
              <a:off x="605699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9"/>
            <p:cNvSpPr/>
            <p:nvPr/>
          </p:nvSpPr>
          <p:spPr>
            <a:xfrm>
              <a:off x="605699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9"/>
            <p:cNvSpPr/>
            <p:nvPr/>
          </p:nvSpPr>
          <p:spPr>
            <a:xfrm>
              <a:off x="605699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9"/>
            <p:cNvSpPr/>
            <p:nvPr/>
          </p:nvSpPr>
          <p:spPr>
            <a:xfrm>
              <a:off x="605699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9"/>
            <p:cNvSpPr/>
            <p:nvPr/>
          </p:nvSpPr>
          <p:spPr>
            <a:xfrm>
              <a:off x="605699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9"/>
            <p:cNvSpPr/>
            <p:nvPr/>
          </p:nvSpPr>
          <p:spPr>
            <a:xfrm>
              <a:off x="639538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9"/>
            <p:cNvSpPr/>
            <p:nvPr/>
          </p:nvSpPr>
          <p:spPr>
            <a:xfrm>
              <a:off x="639538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9"/>
            <p:cNvSpPr/>
            <p:nvPr/>
          </p:nvSpPr>
          <p:spPr>
            <a:xfrm>
              <a:off x="63953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9"/>
            <p:cNvSpPr/>
            <p:nvPr/>
          </p:nvSpPr>
          <p:spPr>
            <a:xfrm>
              <a:off x="639538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9"/>
            <p:cNvSpPr/>
            <p:nvPr/>
          </p:nvSpPr>
          <p:spPr>
            <a:xfrm>
              <a:off x="707217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9"/>
            <p:cNvSpPr/>
            <p:nvPr/>
          </p:nvSpPr>
          <p:spPr>
            <a:xfrm>
              <a:off x="63953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9"/>
            <p:cNvSpPr/>
            <p:nvPr/>
          </p:nvSpPr>
          <p:spPr>
            <a:xfrm>
              <a:off x="741057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9"/>
            <p:cNvSpPr/>
            <p:nvPr/>
          </p:nvSpPr>
          <p:spPr>
            <a:xfrm>
              <a:off x="7748967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9"/>
            <p:cNvSpPr/>
            <p:nvPr/>
          </p:nvSpPr>
          <p:spPr>
            <a:xfrm>
              <a:off x="808736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9"/>
            <p:cNvSpPr/>
            <p:nvPr/>
          </p:nvSpPr>
          <p:spPr>
            <a:xfrm>
              <a:off x="8425758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9"/>
            <p:cNvSpPr/>
            <p:nvPr/>
          </p:nvSpPr>
          <p:spPr>
            <a:xfrm>
              <a:off x="741057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9"/>
            <p:cNvSpPr/>
            <p:nvPr/>
          </p:nvSpPr>
          <p:spPr>
            <a:xfrm>
              <a:off x="7748967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9"/>
            <p:cNvSpPr/>
            <p:nvPr/>
          </p:nvSpPr>
          <p:spPr>
            <a:xfrm>
              <a:off x="808736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9"/>
            <p:cNvSpPr/>
            <p:nvPr/>
          </p:nvSpPr>
          <p:spPr>
            <a:xfrm>
              <a:off x="8425758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9"/>
            <p:cNvSpPr/>
            <p:nvPr/>
          </p:nvSpPr>
          <p:spPr>
            <a:xfrm>
              <a:off x="741057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9"/>
            <p:cNvSpPr/>
            <p:nvPr/>
          </p:nvSpPr>
          <p:spPr>
            <a:xfrm>
              <a:off x="7748967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9"/>
            <p:cNvSpPr/>
            <p:nvPr/>
          </p:nvSpPr>
          <p:spPr>
            <a:xfrm>
              <a:off x="808736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9"/>
            <p:cNvSpPr/>
            <p:nvPr/>
          </p:nvSpPr>
          <p:spPr>
            <a:xfrm>
              <a:off x="8425758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9"/>
            <p:cNvSpPr/>
            <p:nvPr/>
          </p:nvSpPr>
          <p:spPr>
            <a:xfrm>
              <a:off x="741057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9"/>
            <p:cNvSpPr/>
            <p:nvPr/>
          </p:nvSpPr>
          <p:spPr>
            <a:xfrm>
              <a:off x="774896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9"/>
            <p:cNvSpPr/>
            <p:nvPr/>
          </p:nvSpPr>
          <p:spPr>
            <a:xfrm>
              <a:off x="808736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9"/>
            <p:cNvSpPr/>
            <p:nvPr/>
          </p:nvSpPr>
          <p:spPr>
            <a:xfrm>
              <a:off x="8425758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9"/>
            <p:cNvSpPr/>
            <p:nvPr/>
          </p:nvSpPr>
          <p:spPr>
            <a:xfrm>
              <a:off x="67337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9"/>
            <p:cNvSpPr/>
            <p:nvPr/>
          </p:nvSpPr>
          <p:spPr>
            <a:xfrm>
              <a:off x="67337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9"/>
            <p:cNvSpPr/>
            <p:nvPr/>
          </p:nvSpPr>
          <p:spPr>
            <a:xfrm>
              <a:off x="8087360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9"/>
            <p:cNvSpPr/>
            <p:nvPr/>
          </p:nvSpPr>
          <p:spPr>
            <a:xfrm>
              <a:off x="8425755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9"/>
            <p:cNvSpPr/>
            <p:nvPr/>
          </p:nvSpPr>
          <p:spPr>
            <a:xfrm>
              <a:off x="741057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9"/>
            <p:cNvSpPr/>
            <p:nvPr/>
          </p:nvSpPr>
          <p:spPr>
            <a:xfrm>
              <a:off x="774896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9"/>
            <p:cNvSpPr/>
            <p:nvPr/>
          </p:nvSpPr>
          <p:spPr>
            <a:xfrm>
              <a:off x="808736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9"/>
            <p:cNvSpPr/>
            <p:nvPr/>
          </p:nvSpPr>
          <p:spPr>
            <a:xfrm>
              <a:off x="8425758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9"/>
            <p:cNvSpPr/>
            <p:nvPr/>
          </p:nvSpPr>
          <p:spPr>
            <a:xfrm>
              <a:off x="639540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9"/>
            <p:cNvSpPr/>
            <p:nvPr/>
          </p:nvSpPr>
          <p:spPr>
            <a:xfrm>
              <a:off x="639540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9"/>
            <p:cNvSpPr/>
            <p:nvPr/>
          </p:nvSpPr>
          <p:spPr>
            <a:xfrm>
              <a:off x="639540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9"/>
            <p:cNvSpPr/>
            <p:nvPr/>
          </p:nvSpPr>
          <p:spPr>
            <a:xfrm>
              <a:off x="673379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9"/>
            <p:cNvSpPr/>
            <p:nvPr/>
          </p:nvSpPr>
          <p:spPr>
            <a:xfrm>
              <a:off x="673379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9"/>
            <p:cNvSpPr/>
            <p:nvPr/>
          </p:nvSpPr>
          <p:spPr>
            <a:xfrm>
              <a:off x="673379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9"/>
            <p:cNvSpPr/>
            <p:nvPr/>
          </p:nvSpPr>
          <p:spPr>
            <a:xfrm>
              <a:off x="6733782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9"/>
            <p:cNvSpPr/>
            <p:nvPr/>
          </p:nvSpPr>
          <p:spPr>
            <a:xfrm>
              <a:off x="6395387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9"/>
            <p:cNvSpPr/>
            <p:nvPr/>
          </p:nvSpPr>
          <p:spPr>
            <a:xfrm>
              <a:off x="673378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9"/>
            <p:cNvSpPr/>
            <p:nvPr/>
          </p:nvSpPr>
          <p:spPr>
            <a:xfrm>
              <a:off x="673378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9"/>
            <p:cNvSpPr/>
            <p:nvPr/>
          </p:nvSpPr>
          <p:spPr>
            <a:xfrm>
              <a:off x="673378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9"/>
            <p:cNvSpPr/>
            <p:nvPr/>
          </p:nvSpPr>
          <p:spPr>
            <a:xfrm>
              <a:off x="707217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9"/>
            <p:cNvSpPr/>
            <p:nvPr/>
          </p:nvSpPr>
          <p:spPr>
            <a:xfrm>
              <a:off x="7072177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9"/>
            <p:cNvSpPr/>
            <p:nvPr/>
          </p:nvSpPr>
          <p:spPr>
            <a:xfrm>
              <a:off x="707217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9"/>
            <p:cNvSpPr/>
            <p:nvPr/>
          </p:nvSpPr>
          <p:spPr>
            <a:xfrm>
              <a:off x="7072177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9"/>
            <p:cNvSpPr/>
            <p:nvPr/>
          </p:nvSpPr>
          <p:spPr>
            <a:xfrm>
              <a:off x="707217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9"/>
            <p:cNvSpPr/>
            <p:nvPr/>
          </p:nvSpPr>
          <p:spPr>
            <a:xfrm>
              <a:off x="7072177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9"/>
            <p:cNvSpPr/>
            <p:nvPr/>
          </p:nvSpPr>
          <p:spPr>
            <a:xfrm>
              <a:off x="707217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9"/>
            <p:cNvSpPr/>
            <p:nvPr/>
          </p:nvSpPr>
          <p:spPr>
            <a:xfrm>
              <a:off x="741057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9"/>
            <p:cNvSpPr/>
            <p:nvPr/>
          </p:nvSpPr>
          <p:spPr>
            <a:xfrm>
              <a:off x="741057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9"/>
            <p:cNvSpPr/>
            <p:nvPr/>
          </p:nvSpPr>
          <p:spPr>
            <a:xfrm>
              <a:off x="741057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9"/>
            <p:cNvSpPr/>
            <p:nvPr/>
          </p:nvSpPr>
          <p:spPr>
            <a:xfrm>
              <a:off x="7748967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9"/>
            <p:cNvSpPr/>
            <p:nvPr/>
          </p:nvSpPr>
          <p:spPr>
            <a:xfrm>
              <a:off x="774896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9"/>
            <p:cNvSpPr/>
            <p:nvPr/>
          </p:nvSpPr>
          <p:spPr>
            <a:xfrm>
              <a:off x="774896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9"/>
            <p:cNvSpPr/>
            <p:nvPr/>
          </p:nvSpPr>
          <p:spPr>
            <a:xfrm>
              <a:off x="808736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9"/>
            <p:cNvSpPr/>
            <p:nvPr/>
          </p:nvSpPr>
          <p:spPr>
            <a:xfrm>
              <a:off x="808736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9"/>
            <p:cNvSpPr/>
            <p:nvPr/>
          </p:nvSpPr>
          <p:spPr>
            <a:xfrm>
              <a:off x="808736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9"/>
            <p:cNvSpPr/>
            <p:nvPr/>
          </p:nvSpPr>
          <p:spPr>
            <a:xfrm>
              <a:off x="8425758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9"/>
            <p:cNvSpPr/>
            <p:nvPr/>
          </p:nvSpPr>
          <p:spPr>
            <a:xfrm>
              <a:off x="8425758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9"/>
            <p:cNvSpPr/>
            <p:nvPr/>
          </p:nvSpPr>
          <p:spPr>
            <a:xfrm>
              <a:off x="8425758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9"/>
            <p:cNvSpPr/>
            <p:nvPr/>
          </p:nvSpPr>
          <p:spPr>
            <a:xfrm>
              <a:off x="605699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9"/>
            <p:cNvSpPr/>
            <p:nvPr/>
          </p:nvSpPr>
          <p:spPr>
            <a:xfrm>
              <a:off x="605699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9"/>
            <p:cNvSpPr/>
            <p:nvPr/>
          </p:nvSpPr>
          <p:spPr>
            <a:xfrm>
              <a:off x="6056992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9"/>
            <p:cNvSpPr/>
            <p:nvPr/>
          </p:nvSpPr>
          <p:spPr>
            <a:xfrm>
              <a:off x="605699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9"/>
            <p:cNvSpPr/>
            <p:nvPr/>
          </p:nvSpPr>
          <p:spPr>
            <a:xfrm>
              <a:off x="605699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9"/>
            <p:cNvSpPr/>
            <p:nvPr/>
          </p:nvSpPr>
          <p:spPr>
            <a:xfrm>
              <a:off x="605699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9"/>
            <p:cNvSpPr/>
            <p:nvPr/>
          </p:nvSpPr>
          <p:spPr>
            <a:xfrm>
              <a:off x="605699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9"/>
            <p:cNvSpPr/>
            <p:nvPr/>
          </p:nvSpPr>
          <p:spPr>
            <a:xfrm>
              <a:off x="605699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9"/>
            <p:cNvSpPr/>
            <p:nvPr/>
          </p:nvSpPr>
          <p:spPr>
            <a:xfrm>
              <a:off x="639538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9"/>
            <p:cNvSpPr/>
            <p:nvPr/>
          </p:nvSpPr>
          <p:spPr>
            <a:xfrm>
              <a:off x="639538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9"/>
            <p:cNvSpPr/>
            <p:nvPr/>
          </p:nvSpPr>
          <p:spPr>
            <a:xfrm>
              <a:off x="639538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9"/>
            <p:cNvSpPr/>
            <p:nvPr/>
          </p:nvSpPr>
          <p:spPr>
            <a:xfrm>
              <a:off x="707217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9"/>
            <p:cNvSpPr/>
            <p:nvPr/>
          </p:nvSpPr>
          <p:spPr>
            <a:xfrm>
              <a:off x="63953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9"/>
            <p:cNvSpPr/>
            <p:nvPr/>
          </p:nvSpPr>
          <p:spPr>
            <a:xfrm>
              <a:off x="741057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9"/>
            <p:cNvSpPr/>
            <p:nvPr/>
          </p:nvSpPr>
          <p:spPr>
            <a:xfrm>
              <a:off x="7748967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9"/>
            <p:cNvSpPr/>
            <p:nvPr/>
          </p:nvSpPr>
          <p:spPr>
            <a:xfrm>
              <a:off x="808736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9"/>
            <p:cNvSpPr/>
            <p:nvPr/>
          </p:nvSpPr>
          <p:spPr>
            <a:xfrm>
              <a:off x="8425758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9"/>
            <p:cNvSpPr/>
            <p:nvPr/>
          </p:nvSpPr>
          <p:spPr>
            <a:xfrm>
              <a:off x="741057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9"/>
            <p:cNvSpPr/>
            <p:nvPr/>
          </p:nvSpPr>
          <p:spPr>
            <a:xfrm>
              <a:off x="7748967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9"/>
            <p:cNvSpPr/>
            <p:nvPr/>
          </p:nvSpPr>
          <p:spPr>
            <a:xfrm>
              <a:off x="808736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9"/>
            <p:cNvSpPr/>
            <p:nvPr/>
          </p:nvSpPr>
          <p:spPr>
            <a:xfrm>
              <a:off x="8425758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9"/>
            <p:cNvSpPr/>
            <p:nvPr/>
          </p:nvSpPr>
          <p:spPr>
            <a:xfrm>
              <a:off x="741057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9"/>
            <p:cNvSpPr/>
            <p:nvPr/>
          </p:nvSpPr>
          <p:spPr>
            <a:xfrm>
              <a:off x="7748967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9"/>
            <p:cNvSpPr/>
            <p:nvPr/>
          </p:nvSpPr>
          <p:spPr>
            <a:xfrm>
              <a:off x="808736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9"/>
            <p:cNvSpPr/>
            <p:nvPr/>
          </p:nvSpPr>
          <p:spPr>
            <a:xfrm>
              <a:off x="8425758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9"/>
            <p:cNvSpPr/>
            <p:nvPr/>
          </p:nvSpPr>
          <p:spPr>
            <a:xfrm>
              <a:off x="741057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9"/>
            <p:cNvSpPr/>
            <p:nvPr/>
          </p:nvSpPr>
          <p:spPr>
            <a:xfrm>
              <a:off x="774896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9"/>
            <p:cNvSpPr/>
            <p:nvPr/>
          </p:nvSpPr>
          <p:spPr>
            <a:xfrm>
              <a:off x="808736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9"/>
            <p:cNvSpPr/>
            <p:nvPr/>
          </p:nvSpPr>
          <p:spPr>
            <a:xfrm>
              <a:off x="8425758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9"/>
            <p:cNvSpPr/>
            <p:nvPr/>
          </p:nvSpPr>
          <p:spPr>
            <a:xfrm>
              <a:off x="67337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9"/>
            <p:cNvSpPr/>
            <p:nvPr/>
          </p:nvSpPr>
          <p:spPr>
            <a:xfrm>
              <a:off x="741057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9"/>
            <p:cNvSpPr/>
            <p:nvPr/>
          </p:nvSpPr>
          <p:spPr>
            <a:xfrm>
              <a:off x="774896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9"/>
            <p:cNvSpPr/>
            <p:nvPr/>
          </p:nvSpPr>
          <p:spPr>
            <a:xfrm>
              <a:off x="808736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9"/>
            <p:cNvSpPr/>
            <p:nvPr/>
          </p:nvSpPr>
          <p:spPr>
            <a:xfrm>
              <a:off x="8425758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9"/>
            <p:cNvSpPr/>
            <p:nvPr/>
          </p:nvSpPr>
          <p:spPr>
            <a:xfrm>
              <a:off x="639540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9"/>
            <p:cNvSpPr/>
            <p:nvPr/>
          </p:nvSpPr>
          <p:spPr>
            <a:xfrm>
              <a:off x="639540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9"/>
            <p:cNvSpPr/>
            <p:nvPr/>
          </p:nvSpPr>
          <p:spPr>
            <a:xfrm>
              <a:off x="639540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9"/>
            <p:cNvSpPr/>
            <p:nvPr/>
          </p:nvSpPr>
          <p:spPr>
            <a:xfrm>
              <a:off x="673379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9"/>
            <p:cNvSpPr/>
            <p:nvPr/>
          </p:nvSpPr>
          <p:spPr>
            <a:xfrm>
              <a:off x="673379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9"/>
            <p:cNvSpPr/>
            <p:nvPr/>
          </p:nvSpPr>
          <p:spPr>
            <a:xfrm>
              <a:off x="673379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9"/>
            <p:cNvSpPr/>
            <p:nvPr/>
          </p:nvSpPr>
          <p:spPr>
            <a:xfrm>
              <a:off x="6733782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9"/>
            <p:cNvSpPr/>
            <p:nvPr/>
          </p:nvSpPr>
          <p:spPr>
            <a:xfrm>
              <a:off x="6395387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4"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9" name="Google Shape;2699;p23"/>
          <p:cNvGrpSpPr/>
          <p:nvPr/>
        </p:nvGrpSpPr>
        <p:grpSpPr>
          <a:xfrm>
            <a:off x="7335372" y="4014527"/>
            <a:ext cx="2651077" cy="1691981"/>
            <a:chOff x="6725772" y="4319327"/>
            <a:chExt cx="2651077" cy="1691981"/>
          </a:xfrm>
        </p:grpSpPr>
        <p:sp>
          <p:nvSpPr>
            <p:cNvPr id="2700" name="Google Shape;2700;p23"/>
            <p:cNvSpPr/>
            <p:nvPr/>
          </p:nvSpPr>
          <p:spPr>
            <a:xfrm rot="5400000">
              <a:off x="7385021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3"/>
            <p:cNvSpPr/>
            <p:nvPr/>
          </p:nvSpPr>
          <p:spPr>
            <a:xfrm rot="5400000">
              <a:off x="7053672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3"/>
            <p:cNvSpPr/>
            <p:nvPr/>
          </p:nvSpPr>
          <p:spPr>
            <a:xfrm rot="5400000">
              <a:off x="6722322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3"/>
            <p:cNvSpPr/>
            <p:nvPr/>
          </p:nvSpPr>
          <p:spPr>
            <a:xfrm rot="5400000">
              <a:off x="8047711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3"/>
            <p:cNvSpPr/>
            <p:nvPr/>
          </p:nvSpPr>
          <p:spPr>
            <a:xfrm rot="5400000">
              <a:off x="7716370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3"/>
            <p:cNvSpPr/>
            <p:nvPr/>
          </p:nvSpPr>
          <p:spPr>
            <a:xfrm rot="5400000">
              <a:off x="8047711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3"/>
            <p:cNvSpPr/>
            <p:nvPr/>
          </p:nvSpPr>
          <p:spPr>
            <a:xfrm rot="5400000">
              <a:off x="7716370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3"/>
            <p:cNvSpPr/>
            <p:nvPr/>
          </p:nvSpPr>
          <p:spPr>
            <a:xfrm rot="5400000">
              <a:off x="8047711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3"/>
            <p:cNvSpPr/>
            <p:nvPr/>
          </p:nvSpPr>
          <p:spPr>
            <a:xfrm rot="5400000">
              <a:off x="7716370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3"/>
            <p:cNvSpPr/>
            <p:nvPr/>
          </p:nvSpPr>
          <p:spPr>
            <a:xfrm rot="5400000">
              <a:off x="7716370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3"/>
            <p:cNvSpPr/>
            <p:nvPr/>
          </p:nvSpPr>
          <p:spPr>
            <a:xfrm rot="5400000">
              <a:off x="7716376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3"/>
            <p:cNvSpPr/>
            <p:nvPr/>
          </p:nvSpPr>
          <p:spPr>
            <a:xfrm rot="5400000">
              <a:off x="7385020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3"/>
            <p:cNvSpPr/>
            <p:nvPr/>
          </p:nvSpPr>
          <p:spPr>
            <a:xfrm rot="5400000">
              <a:off x="7385020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3"/>
            <p:cNvSpPr/>
            <p:nvPr/>
          </p:nvSpPr>
          <p:spPr>
            <a:xfrm rot="5400000">
              <a:off x="7385020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3"/>
            <p:cNvSpPr/>
            <p:nvPr/>
          </p:nvSpPr>
          <p:spPr>
            <a:xfrm rot="5400000">
              <a:off x="7385020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3"/>
            <p:cNvSpPr/>
            <p:nvPr/>
          </p:nvSpPr>
          <p:spPr>
            <a:xfrm rot="5400000">
              <a:off x="7053732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23"/>
            <p:cNvSpPr/>
            <p:nvPr/>
          </p:nvSpPr>
          <p:spPr>
            <a:xfrm rot="5400000">
              <a:off x="7053732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23"/>
            <p:cNvSpPr/>
            <p:nvPr/>
          </p:nvSpPr>
          <p:spPr>
            <a:xfrm rot="5400000">
              <a:off x="7053732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23"/>
            <p:cNvSpPr/>
            <p:nvPr/>
          </p:nvSpPr>
          <p:spPr>
            <a:xfrm rot="5400000">
              <a:off x="7053732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23"/>
            <p:cNvSpPr/>
            <p:nvPr/>
          </p:nvSpPr>
          <p:spPr>
            <a:xfrm rot="5400000">
              <a:off x="6722357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23"/>
            <p:cNvSpPr/>
            <p:nvPr/>
          </p:nvSpPr>
          <p:spPr>
            <a:xfrm rot="5400000">
              <a:off x="6722357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23"/>
            <p:cNvSpPr/>
            <p:nvPr/>
          </p:nvSpPr>
          <p:spPr>
            <a:xfrm rot="5400000">
              <a:off x="6722357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3"/>
            <p:cNvSpPr/>
            <p:nvPr/>
          </p:nvSpPr>
          <p:spPr>
            <a:xfrm rot="5400000">
              <a:off x="6722357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3"/>
            <p:cNvSpPr/>
            <p:nvPr/>
          </p:nvSpPr>
          <p:spPr>
            <a:xfrm rot="5400000">
              <a:off x="8047711" y="53379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3"/>
            <p:cNvSpPr/>
            <p:nvPr/>
          </p:nvSpPr>
          <p:spPr>
            <a:xfrm rot="5400000">
              <a:off x="8047711" y="56763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3"/>
            <p:cNvSpPr/>
            <p:nvPr/>
          </p:nvSpPr>
          <p:spPr>
            <a:xfrm rot="5400000">
              <a:off x="9041899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3"/>
            <p:cNvSpPr/>
            <p:nvPr/>
          </p:nvSpPr>
          <p:spPr>
            <a:xfrm rot="5400000">
              <a:off x="8710550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3"/>
            <p:cNvSpPr/>
            <p:nvPr/>
          </p:nvSpPr>
          <p:spPr>
            <a:xfrm rot="5400000">
              <a:off x="8379201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3"/>
            <p:cNvSpPr/>
            <p:nvPr/>
          </p:nvSpPr>
          <p:spPr>
            <a:xfrm rot="5400000">
              <a:off x="9041899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3"/>
            <p:cNvSpPr/>
            <p:nvPr/>
          </p:nvSpPr>
          <p:spPr>
            <a:xfrm rot="5400000">
              <a:off x="8379201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3"/>
            <p:cNvSpPr/>
            <p:nvPr/>
          </p:nvSpPr>
          <p:spPr>
            <a:xfrm rot="5400000">
              <a:off x="9041899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3"/>
            <p:cNvSpPr/>
            <p:nvPr/>
          </p:nvSpPr>
          <p:spPr>
            <a:xfrm rot="5400000">
              <a:off x="8379201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3"/>
            <p:cNvSpPr/>
            <p:nvPr/>
          </p:nvSpPr>
          <p:spPr>
            <a:xfrm rot="5400000">
              <a:off x="9041899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3"/>
            <p:cNvSpPr/>
            <p:nvPr/>
          </p:nvSpPr>
          <p:spPr>
            <a:xfrm rot="5400000">
              <a:off x="8379201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3"/>
            <p:cNvSpPr/>
            <p:nvPr/>
          </p:nvSpPr>
          <p:spPr>
            <a:xfrm rot="5400000">
              <a:off x="9041899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3"/>
            <p:cNvSpPr/>
            <p:nvPr/>
          </p:nvSpPr>
          <p:spPr>
            <a:xfrm rot="5400000">
              <a:off x="8379201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3"/>
            <p:cNvSpPr/>
            <p:nvPr/>
          </p:nvSpPr>
          <p:spPr>
            <a:xfrm rot="5400000">
              <a:off x="8710574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3"/>
            <p:cNvSpPr/>
            <p:nvPr/>
          </p:nvSpPr>
          <p:spPr>
            <a:xfrm rot="5400000">
              <a:off x="8710574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3"/>
            <p:cNvSpPr/>
            <p:nvPr/>
          </p:nvSpPr>
          <p:spPr>
            <a:xfrm rot="5400000">
              <a:off x="8710574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3"/>
            <p:cNvSpPr/>
            <p:nvPr/>
          </p:nvSpPr>
          <p:spPr>
            <a:xfrm rot="5400000">
              <a:off x="8710574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0" name="Google Shape;2740;p23"/>
          <p:cNvGrpSpPr/>
          <p:nvPr/>
        </p:nvGrpSpPr>
        <p:grpSpPr>
          <a:xfrm>
            <a:off x="-232849" y="4014527"/>
            <a:ext cx="2650950" cy="1691981"/>
            <a:chOff x="-232849" y="4319327"/>
            <a:chExt cx="2650950" cy="1691981"/>
          </a:xfrm>
        </p:grpSpPr>
        <p:sp>
          <p:nvSpPr>
            <p:cNvPr id="2741" name="Google Shape;2741;p23"/>
            <p:cNvSpPr/>
            <p:nvPr/>
          </p:nvSpPr>
          <p:spPr>
            <a:xfrm rot="5400000">
              <a:off x="1751796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3"/>
            <p:cNvSpPr/>
            <p:nvPr/>
          </p:nvSpPr>
          <p:spPr>
            <a:xfrm rot="5400000">
              <a:off x="1420447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3"/>
            <p:cNvSpPr/>
            <p:nvPr/>
          </p:nvSpPr>
          <p:spPr>
            <a:xfrm rot="5400000">
              <a:off x="1089097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23"/>
            <p:cNvSpPr/>
            <p:nvPr/>
          </p:nvSpPr>
          <p:spPr>
            <a:xfrm rot="5400000">
              <a:off x="757748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3"/>
            <p:cNvSpPr/>
            <p:nvPr/>
          </p:nvSpPr>
          <p:spPr>
            <a:xfrm rot="5400000">
              <a:off x="426399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3"/>
            <p:cNvSpPr/>
            <p:nvPr/>
          </p:nvSpPr>
          <p:spPr>
            <a:xfrm rot="5400000">
              <a:off x="95050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3"/>
            <p:cNvSpPr/>
            <p:nvPr/>
          </p:nvSpPr>
          <p:spPr>
            <a:xfrm rot="5400000">
              <a:off x="-236299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3"/>
            <p:cNvSpPr/>
            <p:nvPr/>
          </p:nvSpPr>
          <p:spPr>
            <a:xfrm rot="5400000">
              <a:off x="2083145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3"/>
            <p:cNvSpPr/>
            <p:nvPr/>
          </p:nvSpPr>
          <p:spPr>
            <a:xfrm rot="5400000">
              <a:off x="426399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3"/>
            <p:cNvSpPr/>
            <p:nvPr/>
          </p:nvSpPr>
          <p:spPr>
            <a:xfrm rot="5400000">
              <a:off x="-236299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3"/>
            <p:cNvSpPr/>
            <p:nvPr/>
          </p:nvSpPr>
          <p:spPr>
            <a:xfrm rot="5400000">
              <a:off x="2083145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3"/>
            <p:cNvSpPr/>
            <p:nvPr/>
          </p:nvSpPr>
          <p:spPr>
            <a:xfrm rot="5400000">
              <a:off x="426399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3"/>
            <p:cNvSpPr/>
            <p:nvPr/>
          </p:nvSpPr>
          <p:spPr>
            <a:xfrm rot="5400000">
              <a:off x="-236299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3"/>
            <p:cNvSpPr/>
            <p:nvPr/>
          </p:nvSpPr>
          <p:spPr>
            <a:xfrm rot="5400000">
              <a:off x="2083145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3"/>
            <p:cNvSpPr/>
            <p:nvPr/>
          </p:nvSpPr>
          <p:spPr>
            <a:xfrm rot="5400000">
              <a:off x="426399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23"/>
            <p:cNvSpPr/>
            <p:nvPr/>
          </p:nvSpPr>
          <p:spPr>
            <a:xfrm rot="5400000">
              <a:off x="-236299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3"/>
            <p:cNvSpPr/>
            <p:nvPr/>
          </p:nvSpPr>
          <p:spPr>
            <a:xfrm rot="5400000">
              <a:off x="2083145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3"/>
            <p:cNvSpPr/>
            <p:nvPr/>
          </p:nvSpPr>
          <p:spPr>
            <a:xfrm rot="5400000">
              <a:off x="426399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3"/>
            <p:cNvSpPr/>
            <p:nvPr/>
          </p:nvSpPr>
          <p:spPr>
            <a:xfrm rot="5400000">
              <a:off x="-236299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3"/>
            <p:cNvSpPr/>
            <p:nvPr/>
          </p:nvSpPr>
          <p:spPr>
            <a:xfrm rot="5400000">
              <a:off x="2083151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3"/>
            <p:cNvSpPr/>
            <p:nvPr/>
          </p:nvSpPr>
          <p:spPr>
            <a:xfrm rot="5400000">
              <a:off x="1751795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3"/>
            <p:cNvSpPr/>
            <p:nvPr/>
          </p:nvSpPr>
          <p:spPr>
            <a:xfrm rot="5400000">
              <a:off x="1751795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3"/>
            <p:cNvSpPr/>
            <p:nvPr/>
          </p:nvSpPr>
          <p:spPr>
            <a:xfrm rot="5400000">
              <a:off x="1751795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3"/>
            <p:cNvSpPr/>
            <p:nvPr/>
          </p:nvSpPr>
          <p:spPr>
            <a:xfrm rot="5400000">
              <a:off x="1751795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3"/>
            <p:cNvSpPr/>
            <p:nvPr/>
          </p:nvSpPr>
          <p:spPr>
            <a:xfrm rot="5400000">
              <a:off x="1420507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3"/>
            <p:cNvSpPr/>
            <p:nvPr/>
          </p:nvSpPr>
          <p:spPr>
            <a:xfrm rot="5400000">
              <a:off x="1420507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3"/>
            <p:cNvSpPr/>
            <p:nvPr/>
          </p:nvSpPr>
          <p:spPr>
            <a:xfrm rot="5400000">
              <a:off x="1420507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3"/>
            <p:cNvSpPr/>
            <p:nvPr/>
          </p:nvSpPr>
          <p:spPr>
            <a:xfrm rot="5400000">
              <a:off x="1420507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3"/>
            <p:cNvSpPr/>
            <p:nvPr/>
          </p:nvSpPr>
          <p:spPr>
            <a:xfrm rot="5400000">
              <a:off x="1089132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3"/>
            <p:cNvSpPr/>
            <p:nvPr/>
          </p:nvSpPr>
          <p:spPr>
            <a:xfrm rot="5400000">
              <a:off x="1089132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3"/>
            <p:cNvSpPr/>
            <p:nvPr/>
          </p:nvSpPr>
          <p:spPr>
            <a:xfrm rot="5400000">
              <a:off x="1089132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3"/>
            <p:cNvSpPr/>
            <p:nvPr/>
          </p:nvSpPr>
          <p:spPr>
            <a:xfrm rot="5400000">
              <a:off x="1089132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3"/>
            <p:cNvSpPr/>
            <p:nvPr/>
          </p:nvSpPr>
          <p:spPr>
            <a:xfrm rot="5400000">
              <a:off x="757795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3"/>
            <p:cNvSpPr/>
            <p:nvPr/>
          </p:nvSpPr>
          <p:spPr>
            <a:xfrm rot="5400000">
              <a:off x="757795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3"/>
            <p:cNvSpPr/>
            <p:nvPr/>
          </p:nvSpPr>
          <p:spPr>
            <a:xfrm rot="5400000">
              <a:off x="757795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3"/>
            <p:cNvSpPr/>
            <p:nvPr/>
          </p:nvSpPr>
          <p:spPr>
            <a:xfrm rot="5400000">
              <a:off x="757795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3"/>
            <p:cNvSpPr/>
            <p:nvPr/>
          </p:nvSpPr>
          <p:spPr>
            <a:xfrm rot="5400000">
              <a:off x="95074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3"/>
            <p:cNvSpPr/>
            <p:nvPr/>
          </p:nvSpPr>
          <p:spPr>
            <a:xfrm rot="5400000">
              <a:off x="95074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3"/>
            <p:cNvSpPr/>
            <p:nvPr/>
          </p:nvSpPr>
          <p:spPr>
            <a:xfrm rot="5400000">
              <a:off x="95074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3"/>
            <p:cNvSpPr/>
            <p:nvPr/>
          </p:nvSpPr>
          <p:spPr>
            <a:xfrm rot="5400000">
              <a:off x="95074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1" name="Google Shape;2781;p23"/>
          <p:cNvSpPr txBox="1">
            <a:spLocks noGrp="1"/>
          </p:cNvSpPr>
          <p:nvPr>
            <p:ph type="subTitle" idx="1"/>
          </p:nvPr>
        </p:nvSpPr>
        <p:spPr>
          <a:xfrm>
            <a:off x="1901050" y="1479775"/>
            <a:ext cx="24141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82" name="Google Shape;2782;p23"/>
          <p:cNvSpPr txBox="1">
            <a:spLocks noGrp="1"/>
          </p:cNvSpPr>
          <p:nvPr>
            <p:ph type="subTitle" idx="2"/>
          </p:nvPr>
        </p:nvSpPr>
        <p:spPr>
          <a:xfrm>
            <a:off x="1901050" y="2010175"/>
            <a:ext cx="2414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3" name="Google Shape;2783;p23"/>
          <p:cNvSpPr txBox="1">
            <a:spLocks noGrp="1"/>
          </p:cNvSpPr>
          <p:nvPr>
            <p:ph type="subTitle" idx="3"/>
          </p:nvPr>
        </p:nvSpPr>
        <p:spPr>
          <a:xfrm>
            <a:off x="5759830" y="2010175"/>
            <a:ext cx="2414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4" name="Google Shape;2784;p23"/>
          <p:cNvSpPr txBox="1">
            <a:spLocks noGrp="1"/>
          </p:cNvSpPr>
          <p:nvPr>
            <p:ph type="subTitle" idx="4"/>
          </p:nvPr>
        </p:nvSpPr>
        <p:spPr>
          <a:xfrm>
            <a:off x="1901050" y="3323900"/>
            <a:ext cx="2414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5" name="Google Shape;2785;p23"/>
          <p:cNvSpPr txBox="1">
            <a:spLocks noGrp="1"/>
          </p:cNvSpPr>
          <p:nvPr>
            <p:ph type="subTitle" idx="5"/>
          </p:nvPr>
        </p:nvSpPr>
        <p:spPr>
          <a:xfrm>
            <a:off x="5759830" y="3323900"/>
            <a:ext cx="2414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6" name="Google Shape;2786;p23"/>
          <p:cNvSpPr txBox="1">
            <a:spLocks noGrp="1"/>
          </p:cNvSpPr>
          <p:nvPr>
            <p:ph type="subTitle" idx="6"/>
          </p:nvPr>
        </p:nvSpPr>
        <p:spPr>
          <a:xfrm>
            <a:off x="1901050" y="2793500"/>
            <a:ext cx="24141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87" name="Google Shape;2787;p23"/>
          <p:cNvSpPr txBox="1">
            <a:spLocks noGrp="1"/>
          </p:cNvSpPr>
          <p:nvPr>
            <p:ph type="subTitle" idx="7"/>
          </p:nvPr>
        </p:nvSpPr>
        <p:spPr>
          <a:xfrm>
            <a:off x="5759830" y="1479775"/>
            <a:ext cx="24141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88" name="Google Shape;2788;p23"/>
          <p:cNvSpPr txBox="1">
            <a:spLocks noGrp="1"/>
          </p:cNvSpPr>
          <p:nvPr>
            <p:ph type="subTitle" idx="8"/>
          </p:nvPr>
        </p:nvSpPr>
        <p:spPr>
          <a:xfrm>
            <a:off x="5759830" y="2793500"/>
            <a:ext cx="24141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89" name="Google Shape;2789;p23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2800" b="1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2" r:id="rId7"/>
    <p:sldLayoutId id="2147483665" r:id="rId8"/>
    <p:sldLayoutId id="2147483669" r:id="rId9"/>
    <p:sldLayoutId id="2147483671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svg"/><Relationship Id="rId9" Type="http://schemas.openxmlformats.org/officeDocument/2006/relationships/image" Target="../media/image13.jpg"/><Relationship Id="rId1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p33"/>
          <p:cNvSpPr txBox="1">
            <a:spLocks noGrp="1"/>
          </p:cNvSpPr>
          <p:nvPr>
            <p:ph type="ctrTitle"/>
          </p:nvPr>
        </p:nvSpPr>
        <p:spPr>
          <a:xfrm>
            <a:off x="713225" y="1315893"/>
            <a:ext cx="4209410" cy="1375027"/>
          </a:xfrm>
          <a:prstGeom prst="rect">
            <a:avLst/>
          </a:prstGeom>
          <a:noFill/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rgbClr val="002060"/>
                </a:solidFill>
                <a:latin typeface="Montserrat" panose="00000500000000000000" pitchFamily="2" charset="-52"/>
              </a:rPr>
              <a:t>Виртуальный тренажер</a:t>
            </a:r>
            <a:endParaRPr sz="4000" dirty="0">
              <a:solidFill>
                <a:srgbClr val="002060"/>
              </a:solidFill>
              <a:latin typeface="Montserrat" panose="00000500000000000000" pitchFamily="2" charset="-52"/>
            </a:endParaRPr>
          </a:p>
        </p:txBody>
      </p:sp>
      <p:sp>
        <p:nvSpPr>
          <p:cNvPr id="3664" name="Google Shape;3664;p33"/>
          <p:cNvSpPr txBox="1">
            <a:spLocks noGrp="1"/>
          </p:cNvSpPr>
          <p:nvPr>
            <p:ph type="subTitle" idx="1"/>
          </p:nvPr>
        </p:nvSpPr>
        <p:spPr>
          <a:xfrm>
            <a:off x="713224" y="2776771"/>
            <a:ext cx="8430775" cy="6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Montserrat" panose="00000500000000000000" pitchFamily="2" charset="-52"/>
              </a:rPr>
              <a:t>команда </a:t>
            </a:r>
            <a:r>
              <a:rPr lang="ru-RU" b="1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Montserrat" panose="00000500000000000000" pitchFamily="2" charset="-52"/>
              </a:rPr>
              <a:t>Классификейшен</a:t>
            </a:r>
            <a:r>
              <a:rPr lang="ru-RU" b="1" dirty="0">
                <a:solidFill>
                  <a:schemeClr val="bg1">
                    <a:lumMod val="20000"/>
                    <a:lumOff val="80000"/>
                  </a:schemeClr>
                </a:solidFill>
                <a:latin typeface="Montserrat" panose="00000500000000000000" pitchFamily="2" charset="-52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bg1">
                    <a:lumMod val="20000"/>
                    <a:lumOff val="80000"/>
                  </a:schemeClr>
                </a:solidFill>
                <a:latin typeface="Montserrat" panose="00000500000000000000" pitchFamily="2" charset="-52"/>
              </a:rPr>
              <a:t>репортеры</a:t>
            </a:r>
            <a:endParaRPr sz="1600" b="1" dirty="0">
              <a:solidFill>
                <a:schemeClr val="bg1">
                  <a:lumMod val="20000"/>
                  <a:lumOff val="80000"/>
                </a:schemeClr>
              </a:solidFill>
              <a:latin typeface="Montserrat" panose="00000500000000000000" pitchFamily="2" charset="-52"/>
            </a:endParaRPr>
          </a:p>
        </p:txBody>
      </p:sp>
      <p:pic>
        <p:nvPicPr>
          <p:cNvPr id="3665" name="Google Shape;36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865425" y="609600"/>
            <a:ext cx="4583398" cy="378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6" name="Google Shape;3666;p33">
            <a:hlinkClick r:id=""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925" y="-148012"/>
            <a:ext cx="760599" cy="1375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968B1E9-B10C-446A-B9F7-93930DF2D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5" y="3712818"/>
            <a:ext cx="2643294" cy="35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оссийские железные дороги (РЖД)">
            <a:extLst>
              <a:ext uri="{FF2B5EF4-FFF2-40B4-BE49-F238E27FC236}">
                <a16:creationId xmlns:a16="http://schemas.microsoft.com/office/drawing/2014/main" id="{B6D78626-EAF3-4DA6-9C91-323287C77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796" y="3636173"/>
            <a:ext cx="980203" cy="44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Shape 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FF09AA-8427-437C-998C-E358697DF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858" y="640080"/>
            <a:ext cx="3863340" cy="3863340"/>
          </a:xfrm>
          <a:prstGeom prst="rect">
            <a:avLst/>
          </a:prstGeom>
        </p:spPr>
      </p:pic>
      <p:sp>
        <p:nvSpPr>
          <p:cNvPr id="4264" name="Google Shape;4264;p51"/>
          <p:cNvSpPr txBox="1">
            <a:spLocks noGrp="1"/>
          </p:cNvSpPr>
          <p:nvPr>
            <p:ph type="title"/>
          </p:nvPr>
        </p:nvSpPr>
        <p:spPr>
          <a:xfrm>
            <a:off x="713225" y="540000"/>
            <a:ext cx="4591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~0.</a:t>
            </a:r>
            <a:r>
              <a:rPr lang="ru-RU" dirty="0"/>
              <a:t>1 сек.</a:t>
            </a:r>
            <a:endParaRPr dirty="0"/>
          </a:p>
        </p:txBody>
      </p:sp>
      <p:sp>
        <p:nvSpPr>
          <p:cNvPr id="4265" name="Google Shape;4265;p51"/>
          <p:cNvSpPr txBox="1">
            <a:spLocks noGrp="1"/>
          </p:cNvSpPr>
          <p:nvPr>
            <p:ph type="subTitle" idx="1"/>
          </p:nvPr>
        </p:nvSpPr>
        <p:spPr>
          <a:xfrm>
            <a:off x="713225" y="1368302"/>
            <a:ext cx="45912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Время поиска текста по базе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4266" name="Google Shape;4266;p51"/>
          <p:cNvSpPr txBox="1">
            <a:spLocks noGrp="1"/>
          </p:cNvSpPr>
          <p:nvPr>
            <p:ph type="title" idx="2"/>
          </p:nvPr>
        </p:nvSpPr>
        <p:spPr>
          <a:xfrm>
            <a:off x="2276475" y="1937529"/>
            <a:ext cx="4591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8 механик</a:t>
            </a:r>
            <a:endParaRPr dirty="0"/>
          </a:p>
        </p:txBody>
      </p:sp>
      <p:sp>
        <p:nvSpPr>
          <p:cNvPr id="4267" name="Google Shape;4267;p51"/>
          <p:cNvSpPr txBox="1">
            <a:spLocks noGrp="1"/>
          </p:cNvSpPr>
          <p:nvPr>
            <p:ph type="subTitle" idx="3"/>
          </p:nvPr>
        </p:nvSpPr>
        <p:spPr>
          <a:xfrm>
            <a:off x="2276475" y="2765832"/>
            <a:ext cx="45912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Реализованы на текущий момент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4268" name="Google Shape;4268;p51"/>
          <p:cNvSpPr txBox="1">
            <a:spLocks noGrp="1"/>
          </p:cNvSpPr>
          <p:nvPr>
            <p:ph type="title" idx="4"/>
          </p:nvPr>
        </p:nvSpPr>
        <p:spPr>
          <a:xfrm>
            <a:off x="3839575" y="3335071"/>
            <a:ext cx="4591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 задачи</a:t>
            </a:r>
            <a:endParaRPr dirty="0"/>
          </a:p>
        </p:txBody>
      </p:sp>
      <p:sp>
        <p:nvSpPr>
          <p:cNvPr id="4269" name="Google Shape;4269;p51"/>
          <p:cNvSpPr txBox="1">
            <a:spLocks noGrp="1"/>
          </p:cNvSpPr>
          <p:nvPr>
            <p:ph type="subTitle" idx="5"/>
          </p:nvPr>
        </p:nvSpPr>
        <p:spPr>
          <a:xfrm>
            <a:off x="3839575" y="4163374"/>
            <a:ext cx="45912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2" charset="-52"/>
              </a:rPr>
              <a:t>ML </a:t>
            </a:r>
            <a:r>
              <a:rPr lang="ru-RU" dirty="0">
                <a:latin typeface="Montserrat" panose="00000500000000000000" pitchFamily="2" charset="-52"/>
              </a:rPr>
              <a:t>используются в кейсе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4270" name="Google Shape;427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75" y="3260300"/>
            <a:ext cx="1754016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1" name="Google Shape;427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8650" y="146826"/>
            <a:ext cx="1984492" cy="179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p44"/>
          <p:cNvSpPr txBox="1">
            <a:spLocks noGrp="1"/>
          </p:cNvSpPr>
          <p:nvPr>
            <p:ph type="subTitle" idx="1"/>
          </p:nvPr>
        </p:nvSpPr>
        <p:spPr>
          <a:xfrm>
            <a:off x="1901050" y="1756000"/>
            <a:ext cx="2604616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ru-RU" sz="1800" b="1" dirty="0"/>
              <a:t>Добавление системы пользователей</a:t>
            </a:r>
          </a:p>
        </p:txBody>
      </p:sp>
      <p:sp>
        <p:nvSpPr>
          <p:cNvPr id="3876" name="Google Shape;3876;p44"/>
          <p:cNvSpPr txBox="1">
            <a:spLocks noGrp="1"/>
          </p:cNvSpPr>
          <p:nvPr>
            <p:ph type="subTitle" idx="6"/>
          </p:nvPr>
        </p:nvSpPr>
        <p:spPr>
          <a:xfrm>
            <a:off x="1901050" y="3069725"/>
            <a:ext cx="24141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Масштабируемость</a:t>
            </a:r>
            <a:endParaRPr sz="1800" b="1" dirty="0"/>
          </a:p>
        </p:txBody>
      </p:sp>
      <p:sp>
        <p:nvSpPr>
          <p:cNvPr id="3877" name="Google Shape;3877;p44"/>
          <p:cNvSpPr txBox="1">
            <a:spLocks noGrp="1"/>
          </p:cNvSpPr>
          <p:nvPr>
            <p:ph type="subTitle" idx="7"/>
          </p:nvPr>
        </p:nvSpPr>
        <p:spPr>
          <a:xfrm>
            <a:off x="5759830" y="1756000"/>
            <a:ext cx="266417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Больше интересных историй!</a:t>
            </a:r>
            <a:endParaRPr sz="1800" b="1" dirty="0"/>
          </a:p>
        </p:txBody>
      </p:sp>
      <p:sp>
        <p:nvSpPr>
          <p:cNvPr id="3878" name="Google Shape;3878;p44"/>
          <p:cNvSpPr txBox="1">
            <a:spLocks noGrp="1"/>
          </p:cNvSpPr>
          <p:nvPr>
            <p:ph type="subTitle" idx="8"/>
          </p:nvPr>
        </p:nvSpPr>
        <p:spPr>
          <a:xfrm>
            <a:off x="5759829" y="3069725"/>
            <a:ext cx="2616991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Новые игровые механики и ситуации</a:t>
            </a:r>
            <a:endParaRPr sz="1800" b="1" dirty="0"/>
          </a:p>
        </p:txBody>
      </p:sp>
      <p:sp>
        <p:nvSpPr>
          <p:cNvPr id="3879" name="Google Shape;3879;p44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Развитие тренажера</a:t>
            </a:r>
            <a:endParaRPr dirty="0"/>
          </a:p>
        </p:txBody>
      </p:sp>
      <p:grpSp>
        <p:nvGrpSpPr>
          <p:cNvPr id="3880" name="Google Shape;3880;p44"/>
          <p:cNvGrpSpPr/>
          <p:nvPr/>
        </p:nvGrpSpPr>
        <p:grpSpPr>
          <a:xfrm>
            <a:off x="987175" y="1688555"/>
            <a:ext cx="630919" cy="630929"/>
            <a:chOff x="1492937" y="1797096"/>
            <a:chExt cx="448064" cy="448071"/>
          </a:xfrm>
        </p:grpSpPr>
        <p:sp>
          <p:nvSpPr>
            <p:cNvPr id="3881" name="Google Shape;3881;p44"/>
            <p:cNvSpPr/>
            <p:nvPr/>
          </p:nvSpPr>
          <p:spPr>
            <a:xfrm>
              <a:off x="1644822" y="2035287"/>
              <a:ext cx="144260" cy="122987"/>
            </a:xfrm>
            <a:custGeom>
              <a:avLst/>
              <a:gdLst/>
              <a:ahLst/>
              <a:cxnLst/>
              <a:rect l="l" t="t" r="r" b="b"/>
              <a:pathLst>
                <a:path w="4332" h="3697" extrusionOk="0">
                  <a:moveTo>
                    <a:pt x="1517" y="1"/>
                  </a:moveTo>
                  <a:lnTo>
                    <a:pt x="1517" y="289"/>
                  </a:lnTo>
                  <a:cubicBezTo>
                    <a:pt x="1517" y="376"/>
                    <a:pt x="1459" y="463"/>
                    <a:pt x="1387" y="492"/>
                  </a:cubicBezTo>
                  <a:lnTo>
                    <a:pt x="391" y="925"/>
                  </a:lnTo>
                  <a:cubicBezTo>
                    <a:pt x="145" y="1026"/>
                    <a:pt x="1" y="1257"/>
                    <a:pt x="1" y="1516"/>
                  </a:cubicBezTo>
                  <a:lnTo>
                    <a:pt x="1" y="3696"/>
                  </a:lnTo>
                  <a:lnTo>
                    <a:pt x="4332" y="3696"/>
                  </a:lnTo>
                  <a:lnTo>
                    <a:pt x="4332" y="1516"/>
                  </a:lnTo>
                  <a:cubicBezTo>
                    <a:pt x="4332" y="1257"/>
                    <a:pt x="4173" y="1026"/>
                    <a:pt x="3942" y="925"/>
                  </a:cubicBezTo>
                  <a:lnTo>
                    <a:pt x="2946" y="492"/>
                  </a:lnTo>
                  <a:cubicBezTo>
                    <a:pt x="2859" y="463"/>
                    <a:pt x="2816" y="376"/>
                    <a:pt x="2816" y="289"/>
                  </a:cubicBezTo>
                  <a:lnTo>
                    <a:pt x="28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44"/>
            <p:cNvSpPr/>
            <p:nvPr/>
          </p:nvSpPr>
          <p:spPr>
            <a:xfrm>
              <a:off x="1691477" y="2035287"/>
              <a:ext cx="50484" cy="21657"/>
            </a:xfrm>
            <a:custGeom>
              <a:avLst/>
              <a:gdLst/>
              <a:ahLst/>
              <a:cxnLst/>
              <a:rect l="l" t="t" r="r" b="b"/>
              <a:pathLst>
                <a:path w="1516" h="651" extrusionOk="0">
                  <a:moveTo>
                    <a:pt x="116" y="1"/>
                  </a:moveTo>
                  <a:lnTo>
                    <a:pt x="116" y="289"/>
                  </a:lnTo>
                  <a:cubicBezTo>
                    <a:pt x="116" y="362"/>
                    <a:pt x="72" y="434"/>
                    <a:pt x="0" y="477"/>
                  </a:cubicBezTo>
                  <a:cubicBezTo>
                    <a:pt x="246" y="593"/>
                    <a:pt x="505" y="650"/>
                    <a:pt x="765" y="650"/>
                  </a:cubicBezTo>
                  <a:cubicBezTo>
                    <a:pt x="1025" y="650"/>
                    <a:pt x="1285" y="593"/>
                    <a:pt x="1516" y="477"/>
                  </a:cubicBezTo>
                  <a:cubicBezTo>
                    <a:pt x="1458" y="434"/>
                    <a:pt x="1415" y="362"/>
                    <a:pt x="1415" y="289"/>
                  </a:cubicBezTo>
                  <a:lnTo>
                    <a:pt x="14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44"/>
            <p:cNvSpPr/>
            <p:nvPr/>
          </p:nvSpPr>
          <p:spPr>
            <a:xfrm>
              <a:off x="1644356" y="2054016"/>
              <a:ext cx="144726" cy="104258"/>
            </a:xfrm>
            <a:custGeom>
              <a:avLst/>
              <a:gdLst/>
              <a:ahLst/>
              <a:cxnLst/>
              <a:rect l="l" t="t" r="r" b="b"/>
              <a:pathLst>
                <a:path w="4346" h="3134" extrusionOk="0">
                  <a:moveTo>
                    <a:pt x="1256" y="1"/>
                  </a:moveTo>
                  <a:lnTo>
                    <a:pt x="405" y="362"/>
                  </a:lnTo>
                  <a:cubicBezTo>
                    <a:pt x="159" y="463"/>
                    <a:pt x="1" y="694"/>
                    <a:pt x="15" y="953"/>
                  </a:cubicBezTo>
                  <a:lnTo>
                    <a:pt x="15" y="3133"/>
                  </a:lnTo>
                  <a:lnTo>
                    <a:pt x="4346" y="3133"/>
                  </a:lnTo>
                  <a:lnTo>
                    <a:pt x="4346" y="953"/>
                  </a:lnTo>
                  <a:cubicBezTo>
                    <a:pt x="4346" y="694"/>
                    <a:pt x="4187" y="463"/>
                    <a:pt x="3956" y="362"/>
                  </a:cubicBezTo>
                  <a:lnTo>
                    <a:pt x="3104" y="1"/>
                  </a:lnTo>
                  <a:cubicBezTo>
                    <a:pt x="2895" y="347"/>
                    <a:pt x="2538" y="520"/>
                    <a:pt x="2180" y="520"/>
                  </a:cubicBezTo>
                  <a:cubicBezTo>
                    <a:pt x="1823" y="520"/>
                    <a:pt x="1466" y="347"/>
                    <a:pt x="1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44"/>
            <p:cNvSpPr/>
            <p:nvPr/>
          </p:nvSpPr>
          <p:spPr>
            <a:xfrm>
              <a:off x="1666002" y="1934455"/>
              <a:ext cx="36564" cy="78776"/>
            </a:xfrm>
            <a:custGeom>
              <a:avLst/>
              <a:gdLst/>
              <a:ahLst/>
              <a:cxnLst/>
              <a:rect l="l" t="t" r="r" b="b"/>
              <a:pathLst>
                <a:path w="1098" h="2368" extrusionOk="0">
                  <a:moveTo>
                    <a:pt x="664" y="0"/>
                  </a:moveTo>
                  <a:cubicBezTo>
                    <a:pt x="303" y="0"/>
                    <a:pt x="0" y="289"/>
                    <a:pt x="15" y="650"/>
                  </a:cubicBezTo>
                  <a:lnTo>
                    <a:pt x="15" y="794"/>
                  </a:lnTo>
                  <a:cubicBezTo>
                    <a:pt x="15" y="982"/>
                    <a:pt x="43" y="1155"/>
                    <a:pt x="101" y="1343"/>
                  </a:cubicBezTo>
                  <a:lnTo>
                    <a:pt x="448" y="2368"/>
                  </a:lnTo>
                  <a:lnTo>
                    <a:pt x="1097" y="2368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44"/>
            <p:cNvSpPr/>
            <p:nvPr/>
          </p:nvSpPr>
          <p:spPr>
            <a:xfrm>
              <a:off x="1680887" y="1927236"/>
              <a:ext cx="86582" cy="86494"/>
            </a:xfrm>
            <a:custGeom>
              <a:avLst/>
              <a:gdLst/>
              <a:ahLst/>
              <a:cxnLst/>
              <a:rect l="l" t="t" r="r" b="b"/>
              <a:pathLst>
                <a:path w="2600" h="2600" extrusionOk="0">
                  <a:moveTo>
                    <a:pt x="650" y="1"/>
                  </a:moveTo>
                  <a:cubicBezTo>
                    <a:pt x="289" y="1"/>
                    <a:pt x="1" y="289"/>
                    <a:pt x="1" y="650"/>
                  </a:cubicBezTo>
                  <a:cubicBezTo>
                    <a:pt x="1" y="896"/>
                    <a:pt x="188" y="1083"/>
                    <a:pt x="434" y="1083"/>
                  </a:cubicBezTo>
                  <a:lnTo>
                    <a:pt x="2166" y="2599"/>
                  </a:lnTo>
                  <a:lnTo>
                    <a:pt x="2527" y="1314"/>
                  </a:lnTo>
                  <a:cubicBezTo>
                    <a:pt x="2585" y="1156"/>
                    <a:pt x="2599" y="997"/>
                    <a:pt x="2599" y="838"/>
                  </a:cubicBezTo>
                  <a:lnTo>
                    <a:pt x="2599" y="434"/>
                  </a:lnTo>
                  <a:cubicBezTo>
                    <a:pt x="2599" y="188"/>
                    <a:pt x="2411" y="1"/>
                    <a:pt x="2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44"/>
            <p:cNvSpPr/>
            <p:nvPr/>
          </p:nvSpPr>
          <p:spPr>
            <a:xfrm>
              <a:off x="1673195" y="1963264"/>
              <a:ext cx="87049" cy="79275"/>
            </a:xfrm>
            <a:custGeom>
              <a:avLst/>
              <a:gdLst/>
              <a:ahLst/>
              <a:cxnLst/>
              <a:rect l="l" t="t" r="r" b="b"/>
              <a:pathLst>
                <a:path w="2614" h="2383" extrusionOk="0">
                  <a:moveTo>
                    <a:pt x="838" y="0"/>
                  </a:moveTo>
                  <a:cubicBezTo>
                    <a:pt x="722" y="0"/>
                    <a:pt x="607" y="44"/>
                    <a:pt x="535" y="130"/>
                  </a:cubicBezTo>
                  <a:lnTo>
                    <a:pt x="131" y="520"/>
                  </a:lnTo>
                  <a:cubicBezTo>
                    <a:pt x="58" y="607"/>
                    <a:pt x="1" y="722"/>
                    <a:pt x="15" y="838"/>
                  </a:cubicBezTo>
                  <a:lnTo>
                    <a:pt x="15" y="1083"/>
                  </a:lnTo>
                  <a:cubicBezTo>
                    <a:pt x="15" y="1805"/>
                    <a:pt x="593" y="2382"/>
                    <a:pt x="1314" y="2382"/>
                  </a:cubicBezTo>
                  <a:cubicBezTo>
                    <a:pt x="2022" y="2382"/>
                    <a:pt x="2613" y="1805"/>
                    <a:pt x="2613" y="1083"/>
                  </a:cubicBezTo>
                  <a:lnTo>
                    <a:pt x="2613" y="809"/>
                  </a:lnTo>
                  <a:cubicBezTo>
                    <a:pt x="2613" y="693"/>
                    <a:pt x="2570" y="578"/>
                    <a:pt x="2484" y="506"/>
                  </a:cubicBezTo>
                  <a:cubicBezTo>
                    <a:pt x="2152" y="174"/>
                    <a:pt x="1531" y="29"/>
                    <a:pt x="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44"/>
            <p:cNvSpPr/>
            <p:nvPr/>
          </p:nvSpPr>
          <p:spPr>
            <a:xfrm>
              <a:off x="1673195" y="1963264"/>
              <a:ext cx="87049" cy="77811"/>
            </a:xfrm>
            <a:custGeom>
              <a:avLst/>
              <a:gdLst/>
              <a:ahLst/>
              <a:cxnLst/>
              <a:rect l="l" t="t" r="r" b="b"/>
              <a:pathLst>
                <a:path w="2614" h="2339" extrusionOk="0">
                  <a:moveTo>
                    <a:pt x="838" y="0"/>
                  </a:moveTo>
                  <a:cubicBezTo>
                    <a:pt x="722" y="0"/>
                    <a:pt x="607" y="44"/>
                    <a:pt x="535" y="130"/>
                  </a:cubicBezTo>
                  <a:lnTo>
                    <a:pt x="131" y="520"/>
                  </a:lnTo>
                  <a:cubicBezTo>
                    <a:pt x="58" y="607"/>
                    <a:pt x="1" y="708"/>
                    <a:pt x="15" y="823"/>
                  </a:cubicBezTo>
                  <a:lnTo>
                    <a:pt x="15" y="1083"/>
                  </a:lnTo>
                  <a:cubicBezTo>
                    <a:pt x="1" y="1661"/>
                    <a:pt x="390" y="2166"/>
                    <a:pt x="953" y="2339"/>
                  </a:cubicBezTo>
                  <a:cubicBezTo>
                    <a:pt x="766" y="2108"/>
                    <a:pt x="665" y="1819"/>
                    <a:pt x="665" y="1516"/>
                  </a:cubicBezTo>
                  <a:lnTo>
                    <a:pt x="665" y="881"/>
                  </a:lnTo>
                  <a:cubicBezTo>
                    <a:pt x="665" y="644"/>
                    <a:pt x="853" y="447"/>
                    <a:pt x="1100" y="447"/>
                  </a:cubicBezTo>
                  <a:cubicBezTo>
                    <a:pt x="1109" y="447"/>
                    <a:pt x="1118" y="447"/>
                    <a:pt x="1127" y="448"/>
                  </a:cubicBezTo>
                  <a:cubicBezTo>
                    <a:pt x="1560" y="477"/>
                    <a:pt x="2209" y="549"/>
                    <a:pt x="2613" y="737"/>
                  </a:cubicBezTo>
                  <a:cubicBezTo>
                    <a:pt x="2599" y="650"/>
                    <a:pt x="2556" y="563"/>
                    <a:pt x="2484" y="491"/>
                  </a:cubicBezTo>
                  <a:cubicBezTo>
                    <a:pt x="2152" y="174"/>
                    <a:pt x="1545" y="15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44"/>
            <p:cNvSpPr/>
            <p:nvPr/>
          </p:nvSpPr>
          <p:spPr>
            <a:xfrm>
              <a:off x="1644356" y="2072279"/>
              <a:ext cx="29371" cy="85995"/>
            </a:xfrm>
            <a:custGeom>
              <a:avLst/>
              <a:gdLst/>
              <a:ahLst/>
              <a:cxnLst/>
              <a:rect l="l" t="t" r="r" b="b"/>
              <a:pathLst>
                <a:path w="882" h="2585" extrusionOk="0">
                  <a:moveTo>
                    <a:pt x="159" y="0"/>
                  </a:moveTo>
                  <a:cubicBezTo>
                    <a:pt x="58" y="116"/>
                    <a:pt x="1" y="260"/>
                    <a:pt x="1" y="404"/>
                  </a:cubicBezTo>
                  <a:lnTo>
                    <a:pt x="1" y="2584"/>
                  </a:lnTo>
                  <a:lnTo>
                    <a:pt x="881" y="2584"/>
                  </a:lnTo>
                  <a:lnTo>
                    <a:pt x="881" y="982"/>
                  </a:lnTo>
                  <a:cubicBezTo>
                    <a:pt x="867" y="809"/>
                    <a:pt x="809" y="650"/>
                    <a:pt x="679" y="534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44"/>
            <p:cNvSpPr/>
            <p:nvPr/>
          </p:nvSpPr>
          <p:spPr>
            <a:xfrm>
              <a:off x="1760210" y="2072279"/>
              <a:ext cx="28872" cy="85995"/>
            </a:xfrm>
            <a:custGeom>
              <a:avLst/>
              <a:gdLst/>
              <a:ahLst/>
              <a:cxnLst/>
              <a:rect l="l" t="t" r="r" b="b"/>
              <a:pathLst>
                <a:path w="867" h="2585" extrusionOk="0">
                  <a:moveTo>
                    <a:pt x="722" y="0"/>
                  </a:moveTo>
                  <a:lnTo>
                    <a:pt x="188" y="534"/>
                  </a:lnTo>
                  <a:cubicBezTo>
                    <a:pt x="73" y="650"/>
                    <a:pt x="0" y="809"/>
                    <a:pt x="0" y="982"/>
                  </a:cubicBezTo>
                  <a:lnTo>
                    <a:pt x="0" y="2584"/>
                  </a:lnTo>
                  <a:lnTo>
                    <a:pt x="867" y="2584"/>
                  </a:lnTo>
                  <a:lnTo>
                    <a:pt x="867" y="404"/>
                  </a:lnTo>
                  <a:cubicBezTo>
                    <a:pt x="867" y="260"/>
                    <a:pt x="809" y="116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44"/>
            <p:cNvSpPr/>
            <p:nvPr/>
          </p:nvSpPr>
          <p:spPr>
            <a:xfrm>
              <a:off x="1492937" y="1797096"/>
              <a:ext cx="448064" cy="448071"/>
            </a:xfrm>
            <a:custGeom>
              <a:avLst/>
              <a:gdLst/>
              <a:ahLst/>
              <a:cxnLst/>
              <a:rect l="l" t="t" r="r" b="b"/>
              <a:pathLst>
                <a:path w="13455" h="13469" extrusionOk="0">
                  <a:moveTo>
                    <a:pt x="6692" y="2597"/>
                  </a:moveTo>
                  <a:cubicBezTo>
                    <a:pt x="8810" y="2597"/>
                    <a:pt x="10841" y="4246"/>
                    <a:pt x="10841" y="6728"/>
                  </a:cubicBezTo>
                  <a:cubicBezTo>
                    <a:pt x="10841" y="9008"/>
                    <a:pt x="8994" y="10856"/>
                    <a:pt x="6727" y="10856"/>
                  </a:cubicBezTo>
                  <a:cubicBezTo>
                    <a:pt x="3046" y="10856"/>
                    <a:pt x="1213" y="6410"/>
                    <a:pt x="3811" y="3812"/>
                  </a:cubicBezTo>
                  <a:cubicBezTo>
                    <a:pt x="4651" y="2972"/>
                    <a:pt x="5681" y="2597"/>
                    <a:pt x="6692" y="2597"/>
                  </a:cubicBezTo>
                  <a:close/>
                  <a:moveTo>
                    <a:pt x="5861" y="1"/>
                  </a:moveTo>
                  <a:cubicBezTo>
                    <a:pt x="5731" y="1"/>
                    <a:pt x="5645" y="102"/>
                    <a:pt x="5645" y="217"/>
                  </a:cubicBezTo>
                  <a:lnTo>
                    <a:pt x="5645" y="795"/>
                  </a:lnTo>
                  <a:cubicBezTo>
                    <a:pt x="5630" y="896"/>
                    <a:pt x="5558" y="982"/>
                    <a:pt x="5457" y="1011"/>
                  </a:cubicBezTo>
                  <a:cubicBezTo>
                    <a:pt x="4779" y="1156"/>
                    <a:pt x="4143" y="1415"/>
                    <a:pt x="3551" y="1791"/>
                  </a:cubicBezTo>
                  <a:cubicBezTo>
                    <a:pt x="3515" y="1815"/>
                    <a:pt x="3477" y="1826"/>
                    <a:pt x="3439" y="1826"/>
                  </a:cubicBezTo>
                  <a:cubicBezTo>
                    <a:pt x="3386" y="1826"/>
                    <a:pt x="3334" y="1804"/>
                    <a:pt x="3292" y="1762"/>
                  </a:cubicBezTo>
                  <a:lnTo>
                    <a:pt x="2873" y="1358"/>
                  </a:lnTo>
                  <a:cubicBezTo>
                    <a:pt x="2837" y="1314"/>
                    <a:pt x="2783" y="1293"/>
                    <a:pt x="2727" y="1293"/>
                  </a:cubicBezTo>
                  <a:cubicBezTo>
                    <a:pt x="2671" y="1293"/>
                    <a:pt x="2613" y="1314"/>
                    <a:pt x="2570" y="1358"/>
                  </a:cubicBezTo>
                  <a:lnTo>
                    <a:pt x="1343" y="2585"/>
                  </a:lnTo>
                  <a:cubicBezTo>
                    <a:pt x="1256" y="2671"/>
                    <a:pt x="1256" y="2801"/>
                    <a:pt x="1343" y="2888"/>
                  </a:cubicBezTo>
                  <a:lnTo>
                    <a:pt x="1761" y="3307"/>
                  </a:lnTo>
                  <a:cubicBezTo>
                    <a:pt x="1834" y="3379"/>
                    <a:pt x="1848" y="3480"/>
                    <a:pt x="1790" y="3566"/>
                  </a:cubicBezTo>
                  <a:cubicBezTo>
                    <a:pt x="1415" y="4144"/>
                    <a:pt x="1155" y="4793"/>
                    <a:pt x="996" y="5472"/>
                  </a:cubicBezTo>
                  <a:cubicBezTo>
                    <a:pt x="982" y="5573"/>
                    <a:pt x="895" y="5645"/>
                    <a:pt x="794" y="5645"/>
                  </a:cubicBezTo>
                  <a:lnTo>
                    <a:pt x="217" y="5645"/>
                  </a:lnTo>
                  <a:cubicBezTo>
                    <a:pt x="87" y="5645"/>
                    <a:pt x="0" y="5746"/>
                    <a:pt x="0" y="5862"/>
                  </a:cubicBezTo>
                  <a:lnTo>
                    <a:pt x="0" y="7594"/>
                  </a:lnTo>
                  <a:cubicBezTo>
                    <a:pt x="0" y="7724"/>
                    <a:pt x="87" y="7810"/>
                    <a:pt x="217" y="7810"/>
                  </a:cubicBezTo>
                  <a:lnTo>
                    <a:pt x="794" y="7810"/>
                  </a:lnTo>
                  <a:cubicBezTo>
                    <a:pt x="895" y="7810"/>
                    <a:pt x="982" y="7897"/>
                    <a:pt x="996" y="7998"/>
                  </a:cubicBezTo>
                  <a:cubicBezTo>
                    <a:pt x="1155" y="8676"/>
                    <a:pt x="1415" y="9312"/>
                    <a:pt x="1790" y="9889"/>
                  </a:cubicBezTo>
                  <a:cubicBezTo>
                    <a:pt x="1848" y="9976"/>
                    <a:pt x="1834" y="10091"/>
                    <a:pt x="1761" y="10163"/>
                  </a:cubicBezTo>
                  <a:lnTo>
                    <a:pt x="1357" y="10567"/>
                  </a:lnTo>
                  <a:cubicBezTo>
                    <a:pt x="1271" y="10654"/>
                    <a:pt x="1271" y="10798"/>
                    <a:pt x="1357" y="10885"/>
                  </a:cubicBezTo>
                  <a:lnTo>
                    <a:pt x="2584" y="12112"/>
                  </a:lnTo>
                  <a:cubicBezTo>
                    <a:pt x="2628" y="12155"/>
                    <a:pt x="2682" y="12177"/>
                    <a:pt x="2736" y="12177"/>
                  </a:cubicBezTo>
                  <a:cubicBezTo>
                    <a:pt x="2790" y="12177"/>
                    <a:pt x="2844" y="12155"/>
                    <a:pt x="2887" y="12112"/>
                  </a:cubicBezTo>
                  <a:lnTo>
                    <a:pt x="3292" y="11693"/>
                  </a:lnTo>
                  <a:cubicBezTo>
                    <a:pt x="3332" y="11653"/>
                    <a:pt x="3387" y="11635"/>
                    <a:pt x="3442" y="11635"/>
                  </a:cubicBezTo>
                  <a:cubicBezTo>
                    <a:pt x="3485" y="11635"/>
                    <a:pt x="3528" y="11646"/>
                    <a:pt x="3566" y="11665"/>
                  </a:cubicBezTo>
                  <a:cubicBezTo>
                    <a:pt x="4143" y="12040"/>
                    <a:pt x="4793" y="12314"/>
                    <a:pt x="5471" y="12459"/>
                  </a:cubicBezTo>
                  <a:cubicBezTo>
                    <a:pt x="5572" y="12473"/>
                    <a:pt x="5645" y="12560"/>
                    <a:pt x="5645" y="12675"/>
                  </a:cubicBezTo>
                  <a:lnTo>
                    <a:pt x="5645" y="13252"/>
                  </a:lnTo>
                  <a:cubicBezTo>
                    <a:pt x="5645" y="13368"/>
                    <a:pt x="5746" y="13469"/>
                    <a:pt x="5861" y="13469"/>
                  </a:cubicBezTo>
                  <a:lnTo>
                    <a:pt x="7593" y="13469"/>
                  </a:lnTo>
                  <a:cubicBezTo>
                    <a:pt x="7723" y="13469"/>
                    <a:pt x="7810" y="13368"/>
                    <a:pt x="7810" y="13252"/>
                  </a:cubicBezTo>
                  <a:lnTo>
                    <a:pt x="7810" y="12675"/>
                  </a:lnTo>
                  <a:cubicBezTo>
                    <a:pt x="7810" y="12560"/>
                    <a:pt x="7897" y="12473"/>
                    <a:pt x="7998" y="12459"/>
                  </a:cubicBezTo>
                  <a:cubicBezTo>
                    <a:pt x="8676" y="12314"/>
                    <a:pt x="9311" y="12040"/>
                    <a:pt x="9889" y="11665"/>
                  </a:cubicBezTo>
                  <a:cubicBezTo>
                    <a:pt x="9926" y="11646"/>
                    <a:pt x="9970" y="11635"/>
                    <a:pt x="10013" y="11635"/>
                  </a:cubicBezTo>
                  <a:cubicBezTo>
                    <a:pt x="10068" y="11635"/>
                    <a:pt x="10122" y="11653"/>
                    <a:pt x="10163" y="11693"/>
                  </a:cubicBezTo>
                  <a:lnTo>
                    <a:pt x="10567" y="12112"/>
                  </a:lnTo>
                  <a:cubicBezTo>
                    <a:pt x="10610" y="12155"/>
                    <a:pt x="10668" y="12177"/>
                    <a:pt x="10726" y="12177"/>
                  </a:cubicBezTo>
                  <a:cubicBezTo>
                    <a:pt x="10784" y="12177"/>
                    <a:pt x="10841" y="12155"/>
                    <a:pt x="10885" y="12112"/>
                  </a:cubicBezTo>
                  <a:lnTo>
                    <a:pt x="12112" y="10885"/>
                  </a:lnTo>
                  <a:cubicBezTo>
                    <a:pt x="12198" y="10798"/>
                    <a:pt x="12198" y="10654"/>
                    <a:pt x="12112" y="10567"/>
                  </a:cubicBezTo>
                  <a:lnTo>
                    <a:pt x="11693" y="10163"/>
                  </a:lnTo>
                  <a:cubicBezTo>
                    <a:pt x="11621" y="10077"/>
                    <a:pt x="11606" y="9976"/>
                    <a:pt x="11664" y="9889"/>
                  </a:cubicBezTo>
                  <a:cubicBezTo>
                    <a:pt x="12025" y="9312"/>
                    <a:pt x="12299" y="8662"/>
                    <a:pt x="12444" y="7998"/>
                  </a:cubicBezTo>
                  <a:cubicBezTo>
                    <a:pt x="12458" y="7883"/>
                    <a:pt x="12545" y="7810"/>
                    <a:pt x="12660" y="7810"/>
                  </a:cubicBezTo>
                  <a:lnTo>
                    <a:pt x="13238" y="7810"/>
                  </a:lnTo>
                  <a:cubicBezTo>
                    <a:pt x="13353" y="7810"/>
                    <a:pt x="13454" y="7709"/>
                    <a:pt x="13454" y="7594"/>
                  </a:cubicBezTo>
                  <a:lnTo>
                    <a:pt x="13454" y="5862"/>
                  </a:lnTo>
                  <a:cubicBezTo>
                    <a:pt x="13454" y="5746"/>
                    <a:pt x="13353" y="5645"/>
                    <a:pt x="13238" y="5645"/>
                  </a:cubicBezTo>
                  <a:lnTo>
                    <a:pt x="12660" y="5645"/>
                  </a:lnTo>
                  <a:cubicBezTo>
                    <a:pt x="12545" y="5645"/>
                    <a:pt x="12458" y="5573"/>
                    <a:pt x="12444" y="5472"/>
                  </a:cubicBezTo>
                  <a:cubicBezTo>
                    <a:pt x="12299" y="4793"/>
                    <a:pt x="12025" y="4144"/>
                    <a:pt x="11664" y="3566"/>
                  </a:cubicBezTo>
                  <a:cubicBezTo>
                    <a:pt x="11606" y="3480"/>
                    <a:pt x="11621" y="3364"/>
                    <a:pt x="11679" y="3292"/>
                  </a:cubicBezTo>
                  <a:lnTo>
                    <a:pt x="12097" y="2888"/>
                  </a:lnTo>
                  <a:cubicBezTo>
                    <a:pt x="12184" y="2801"/>
                    <a:pt x="12184" y="2657"/>
                    <a:pt x="12097" y="2585"/>
                  </a:cubicBezTo>
                  <a:lnTo>
                    <a:pt x="10870" y="1358"/>
                  </a:lnTo>
                  <a:cubicBezTo>
                    <a:pt x="10827" y="1314"/>
                    <a:pt x="10769" y="1293"/>
                    <a:pt x="10711" y="1293"/>
                  </a:cubicBezTo>
                  <a:cubicBezTo>
                    <a:pt x="10654" y="1293"/>
                    <a:pt x="10596" y="1314"/>
                    <a:pt x="10553" y="1358"/>
                  </a:cubicBezTo>
                  <a:lnTo>
                    <a:pt x="10148" y="1762"/>
                  </a:lnTo>
                  <a:cubicBezTo>
                    <a:pt x="10106" y="1804"/>
                    <a:pt x="10050" y="1826"/>
                    <a:pt x="9993" y="1826"/>
                  </a:cubicBezTo>
                  <a:cubicBezTo>
                    <a:pt x="9952" y="1826"/>
                    <a:pt x="9910" y="1815"/>
                    <a:pt x="9874" y="1791"/>
                  </a:cubicBezTo>
                  <a:cubicBezTo>
                    <a:pt x="9297" y="1415"/>
                    <a:pt x="8662" y="1141"/>
                    <a:pt x="7983" y="997"/>
                  </a:cubicBezTo>
                  <a:cubicBezTo>
                    <a:pt x="7882" y="982"/>
                    <a:pt x="7796" y="896"/>
                    <a:pt x="7796" y="795"/>
                  </a:cubicBezTo>
                  <a:lnTo>
                    <a:pt x="7796" y="217"/>
                  </a:lnTo>
                  <a:cubicBezTo>
                    <a:pt x="7796" y="102"/>
                    <a:pt x="7709" y="1"/>
                    <a:pt x="75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44"/>
            <p:cNvSpPr/>
            <p:nvPr/>
          </p:nvSpPr>
          <p:spPr>
            <a:xfrm>
              <a:off x="1504459" y="1861933"/>
              <a:ext cx="371139" cy="317898"/>
            </a:xfrm>
            <a:custGeom>
              <a:avLst/>
              <a:gdLst/>
              <a:ahLst/>
              <a:cxnLst/>
              <a:rect l="l" t="t" r="r" b="b"/>
              <a:pathLst>
                <a:path w="11145" h="9556" extrusionOk="0">
                  <a:moveTo>
                    <a:pt x="6341" y="861"/>
                  </a:moveTo>
                  <a:cubicBezTo>
                    <a:pt x="8352" y="861"/>
                    <a:pt x="10279" y="2422"/>
                    <a:pt x="10279" y="4779"/>
                  </a:cubicBezTo>
                  <a:cubicBezTo>
                    <a:pt x="10279" y="6930"/>
                    <a:pt x="8532" y="8691"/>
                    <a:pt x="6381" y="8691"/>
                  </a:cubicBezTo>
                  <a:cubicBezTo>
                    <a:pt x="2902" y="8676"/>
                    <a:pt x="1156" y="4476"/>
                    <a:pt x="3610" y="2007"/>
                  </a:cubicBezTo>
                  <a:cubicBezTo>
                    <a:pt x="4406" y="1215"/>
                    <a:pt x="5383" y="861"/>
                    <a:pt x="6341" y="861"/>
                  </a:cubicBezTo>
                  <a:close/>
                  <a:moveTo>
                    <a:pt x="6381" y="1"/>
                  </a:moveTo>
                  <a:cubicBezTo>
                    <a:pt x="2123" y="1"/>
                    <a:pt x="1" y="5154"/>
                    <a:pt x="3003" y="8157"/>
                  </a:cubicBezTo>
                  <a:cubicBezTo>
                    <a:pt x="3914" y="9067"/>
                    <a:pt x="5143" y="9555"/>
                    <a:pt x="6390" y="9555"/>
                  </a:cubicBezTo>
                  <a:cubicBezTo>
                    <a:pt x="7001" y="9555"/>
                    <a:pt x="7616" y="9438"/>
                    <a:pt x="8200" y="9196"/>
                  </a:cubicBezTo>
                  <a:cubicBezTo>
                    <a:pt x="9990" y="8445"/>
                    <a:pt x="11145" y="6713"/>
                    <a:pt x="11145" y="4779"/>
                  </a:cubicBezTo>
                  <a:cubicBezTo>
                    <a:pt x="11145" y="2137"/>
                    <a:pt x="9009" y="1"/>
                    <a:pt x="6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2" name="Google Shape;3892;p44"/>
          <p:cNvGrpSpPr/>
          <p:nvPr/>
        </p:nvGrpSpPr>
        <p:grpSpPr>
          <a:xfrm>
            <a:off x="970064" y="3026724"/>
            <a:ext cx="702403" cy="594353"/>
            <a:chOff x="1483277" y="3357791"/>
            <a:chExt cx="482023" cy="411488"/>
          </a:xfrm>
        </p:grpSpPr>
        <p:sp>
          <p:nvSpPr>
            <p:cNvPr id="3893" name="Google Shape;3893;p44"/>
            <p:cNvSpPr/>
            <p:nvPr/>
          </p:nvSpPr>
          <p:spPr>
            <a:xfrm>
              <a:off x="1708341" y="3463169"/>
              <a:ext cx="247652" cy="226479"/>
            </a:xfrm>
            <a:custGeom>
              <a:avLst/>
              <a:gdLst/>
              <a:ahLst/>
              <a:cxnLst/>
              <a:rect l="l" t="t" r="r" b="b"/>
              <a:pathLst>
                <a:path w="7291" h="6641" extrusionOk="0">
                  <a:moveTo>
                    <a:pt x="4591" y="0"/>
                  </a:moveTo>
                  <a:lnTo>
                    <a:pt x="3191" y="1068"/>
                  </a:lnTo>
                  <a:lnTo>
                    <a:pt x="2021" y="679"/>
                  </a:lnTo>
                  <a:lnTo>
                    <a:pt x="0" y="2324"/>
                  </a:lnTo>
                  <a:lnTo>
                    <a:pt x="3118" y="6640"/>
                  </a:lnTo>
                  <a:lnTo>
                    <a:pt x="7290" y="3667"/>
                  </a:lnTo>
                  <a:lnTo>
                    <a:pt x="45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44"/>
            <p:cNvSpPr/>
            <p:nvPr/>
          </p:nvSpPr>
          <p:spPr>
            <a:xfrm>
              <a:off x="1819141" y="3357791"/>
              <a:ext cx="146159" cy="269142"/>
            </a:xfrm>
            <a:custGeom>
              <a:avLst/>
              <a:gdLst/>
              <a:ahLst/>
              <a:cxnLst/>
              <a:rect l="l" t="t" r="r" b="b"/>
              <a:pathLst>
                <a:path w="4303" h="7892" extrusionOk="0">
                  <a:moveTo>
                    <a:pt x="4302" y="1"/>
                  </a:moveTo>
                  <a:lnTo>
                    <a:pt x="131" y="2960"/>
                  </a:lnTo>
                  <a:cubicBezTo>
                    <a:pt x="30" y="3032"/>
                    <a:pt x="1" y="3177"/>
                    <a:pt x="87" y="3278"/>
                  </a:cubicBezTo>
                  <a:lnTo>
                    <a:pt x="3581" y="7810"/>
                  </a:lnTo>
                  <a:cubicBezTo>
                    <a:pt x="3631" y="7861"/>
                    <a:pt x="3696" y="7892"/>
                    <a:pt x="3761" y="7892"/>
                  </a:cubicBezTo>
                  <a:cubicBezTo>
                    <a:pt x="3809" y="7892"/>
                    <a:pt x="3856" y="7876"/>
                    <a:pt x="3898" y="7839"/>
                  </a:cubicBezTo>
                  <a:lnTo>
                    <a:pt x="4302" y="7522"/>
                  </a:lnTo>
                  <a:lnTo>
                    <a:pt x="43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44"/>
            <p:cNvSpPr/>
            <p:nvPr/>
          </p:nvSpPr>
          <p:spPr>
            <a:xfrm>
              <a:off x="1918697" y="3560124"/>
              <a:ext cx="46127" cy="66808"/>
            </a:xfrm>
            <a:custGeom>
              <a:avLst/>
              <a:gdLst/>
              <a:ahLst/>
              <a:cxnLst/>
              <a:rect l="l" t="t" r="r" b="b"/>
              <a:pathLst>
                <a:path w="1358" h="1959" extrusionOk="0">
                  <a:moveTo>
                    <a:pt x="1357" y="1"/>
                  </a:moveTo>
                  <a:lnTo>
                    <a:pt x="0" y="1040"/>
                  </a:lnTo>
                  <a:lnTo>
                    <a:pt x="650" y="1877"/>
                  </a:lnTo>
                  <a:cubicBezTo>
                    <a:pt x="692" y="1928"/>
                    <a:pt x="758" y="1959"/>
                    <a:pt x="823" y="1959"/>
                  </a:cubicBezTo>
                  <a:cubicBezTo>
                    <a:pt x="870" y="1959"/>
                    <a:pt x="917" y="1943"/>
                    <a:pt x="953" y="1906"/>
                  </a:cubicBezTo>
                  <a:lnTo>
                    <a:pt x="1357" y="1589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44"/>
            <p:cNvSpPr/>
            <p:nvPr/>
          </p:nvSpPr>
          <p:spPr>
            <a:xfrm>
              <a:off x="1724509" y="3537991"/>
              <a:ext cx="188312" cy="125840"/>
            </a:xfrm>
            <a:custGeom>
              <a:avLst/>
              <a:gdLst/>
              <a:ahLst/>
              <a:cxnLst/>
              <a:rect l="l" t="t" r="r" b="b"/>
              <a:pathLst>
                <a:path w="5544" h="3690" extrusionOk="0">
                  <a:moveTo>
                    <a:pt x="636" y="0"/>
                  </a:moveTo>
                  <a:lnTo>
                    <a:pt x="1" y="1169"/>
                  </a:lnTo>
                  <a:lnTo>
                    <a:pt x="4476" y="3609"/>
                  </a:lnTo>
                  <a:cubicBezTo>
                    <a:pt x="4575" y="3663"/>
                    <a:pt x="4682" y="3689"/>
                    <a:pt x="4789" y="3689"/>
                  </a:cubicBezTo>
                  <a:cubicBezTo>
                    <a:pt x="5023" y="3689"/>
                    <a:pt x="5252" y="3563"/>
                    <a:pt x="5371" y="3335"/>
                  </a:cubicBezTo>
                  <a:cubicBezTo>
                    <a:pt x="5544" y="3017"/>
                    <a:pt x="5428" y="2613"/>
                    <a:pt x="5111" y="2440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44"/>
            <p:cNvSpPr/>
            <p:nvPr/>
          </p:nvSpPr>
          <p:spPr>
            <a:xfrm>
              <a:off x="1798081" y="3600980"/>
              <a:ext cx="110834" cy="62988"/>
            </a:xfrm>
            <a:custGeom>
              <a:avLst/>
              <a:gdLst/>
              <a:ahLst/>
              <a:cxnLst/>
              <a:rect l="l" t="t" r="r" b="b"/>
              <a:pathLst>
                <a:path w="3263" h="1847" extrusionOk="0">
                  <a:moveTo>
                    <a:pt x="289" y="1"/>
                  </a:moveTo>
                  <a:lnTo>
                    <a:pt x="0" y="506"/>
                  </a:lnTo>
                  <a:lnTo>
                    <a:pt x="2310" y="1762"/>
                  </a:lnTo>
                  <a:cubicBezTo>
                    <a:pt x="2412" y="1820"/>
                    <a:pt x="2522" y="1847"/>
                    <a:pt x="2630" y="1847"/>
                  </a:cubicBezTo>
                  <a:cubicBezTo>
                    <a:pt x="2901" y="1847"/>
                    <a:pt x="3159" y="1676"/>
                    <a:pt x="3262" y="1387"/>
                  </a:cubicBezTo>
                  <a:lnTo>
                    <a:pt x="3262" y="1387"/>
                  </a:lnTo>
                  <a:cubicBezTo>
                    <a:pt x="3187" y="1410"/>
                    <a:pt x="3112" y="1421"/>
                    <a:pt x="3039" y="1421"/>
                  </a:cubicBezTo>
                  <a:cubicBezTo>
                    <a:pt x="2929" y="1421"/>
                    <a:pt x="2824" y="1395"/>
                    <a:pt x="2728" y="1343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44"/>
            <p:cNvSpPr/>
            <p:nvPr/>
          </p:nvSpPr>
          <p:spPr>
            <a:xfrm>
              <a:off x="1689693" y="3570458"/>
              <a:ext cx="188312" cy="125840"/>
            </a:xfrm>
            <a:custGeom>
              <a:avLst/>
              <a:gdLst/>
              <a:ahLst/>
              <a:cxnLst/>
              <a:rect l="l" t="t" r="r" b="b"/>
              <a:pathLst>
                <a:path w="5544" h="3690" extrusionOk="0">
                  <a:moveTo>
                    <a:pt x="636" y="1"/>
                  </a:moveTo>
                  <a:lnTo>
                    <a:pt x="1" y="1170"/>
                  </a:lnTo>
                  <a:lnTo>
                    <a:pt x="4476" y="3610"/>
                  </a:lnTo>
                  <a:cubicBezTo>
                    <a:pt x="4575" y="3664"/>
                    <a:pt x="4682" y="3690"/>
                    <a:pt x="4789" y="3690"/>
                  </a:cubicBezTo>
                  <a:cubicBezTo>
                    <a:pt x="5023" y="3690"/>
                    <a:pt x="5252" y="3564"/>
                    <a:pt x="5371" y="3336"/>
                  </a:cubicBezTo>
                  <a:cubicBezTo>
                    <a:pt x="5544" y="3018"/>
                    <a:pt x="5428" y="2614"/>
                    <a:pt x="5111" y="2441"/>
                  </a:cubicBezTo>
                  <a:lnTo>
                    <a:pt x="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44"/>
            <p:cNvSpPr/>
            <p:nvPr/>
          </p:nvSpPr>
          <p:spPr>
            <a:xfrm>
              <a:off x="1775018" y="3641870"/>
              <a:ext cx="98606" cy="54122"/>
            </a:xfrm>
            <a:custGeom>
              <a:avLst/>
              <a:gdLst/>
              <a:ahLst/>
              <a:cxnLst/>
              <a:rect l="l" t="t" r="r" b="b"/>
              <a:pathLst>
                <a:path w="2903" h="1587" extrusionOk="0">
                  <a:moveTo>
                    <a:pt x="260" y="0"/>
                  </a:moveTo>
                  <a:lnTo>
                    <a:pt x="1" y="448"/>
                  </a:lnTo>
                  <a:lnTo>
                    <a:pt x="1949" y="1501"/>
                  </a:lnTo>
                  <a:cubicBezTo>
                    <a:pt x="2053" y="1559"/>
                    <a:pt x="2163" y="1586"/>
                    <a:pt x="2272" y="1586"/>
                  </a:cubicBezTo>
                  <a:cubicBezTo>
                    <a:pt x="2542" y="1586"/>
                    <a:pt x="2799" y="1419"/>
                    <a:pt x="2902" y="1140"/>
                  </a:cubicBezTo>
                  <a:lnTo>
                    <a:pt x="2902" y="1140"/>
                  </a:lnTo>
                  <a:cubicBezTo>
                    <a:pt x="2816" y="1180"/>
                    <a:pt x="2724" y="1199"/>
                    <a:pt x="2631" y="1199"/>
                  </a:cubicBezTo>
                  <a:cubicBezTo>
                    <a:pt x="2522" y="1199"/>
                    <a:pt x="2412" y="1173"/>
                    <a:pt x="2310" y="1126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44"/>
            <p:cNvSpPr/>
            <p:nvPr/>
          </p:nvSpPr>
          <p:spPr>
            <a:xfrm>
              <a:off x="1654402" y="3602958"/>
              <a:ext cx="188821" cy="125840"/>
            </a:xfrm>
            <a:custGeom>
              <a:avLst/>
              <a:gdLst/>
              <a:ahLst/>
              <a:cxnLst/>
              <a:rect l="l" t="t" r="r" b="b"/>
              <a:pathLst>
                <a:path w="5559" h="3690" extrusionOk="0">
                  <a:moveTo>
                    <a:pt x="650" y="1"/>
                  </a:moveTo>
                  <a:lnTo>
                    <a:pt x="0" y="1170"/>
                  </a:lnTo>
                  <a:lnTo>
                    <a:pt x="4490" y="3610"/>
                  </a:lnTo>
                  <a:cubicBezTo>
                    <a:pt x="4590" y="3664"/>
                    <a:pt x="4698" y="3690"/>
                    <a:pt x="4806" y="3690"/>
                  </a:cubicBezTo>
                  <a:cubicBezTo>
                    <a:pt x="5039" y="3690"/>
                    <a:pt x="5266" y="3567"/>
                    <a:pt x="5385" y="3350"/>
                  </a:cubicBezTo>
                  <a:cubicBezTo>
                    <a:pt x="5558" y="3018"/>
                    <a:pt x="5443" y="2613"/>
                    <a:pt x="5125" y="2440"/>
                  </a:cubicBezTo>
                  <a:lnTo>
                    <a:pt x="6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44"/>
            <p:cNvSpPr/>
            <p:nvPr/>
          </p:nvSpPr>
          <p:spPr>
            <a:xfrm>
              <a:off x="1752464" y="3681736"/>
              <a:ext cx="85834" cy="47028"/>
            </a:xfrm>
            <a:custGeom>
              <a:avLst/>
              <a:gdLst/>
              <a:ahLst/>
              <a:cxnLst/>
              <a:rect l="l" t="t" r="r" b="b"/>
              <a:pathLst>
                <a:path w="2527" h="1379" extrusionOk="0">
                  <a:moveTo>
                    <a:pt x="260" y="0"/>
                  </a:moveTo>
                  <a:lnTo>
                    <a:pt x="1" y="433"/>
                  </a:lnTo>
                  <a:lnTo>
                    <a:pt x="1603" y="1300"/>
                  </a:lnTo>
                  <a:cubicBezTo>
                    <a:pt x="1703" y="1354"/>
                    <a:pt x="1810" y="1379"/>
                    <a:pt x="1915" y="1379"/>
                  </a:cubicBezTo>
                  <a:cubicBezTo>
                    <a:pt x="2175" y="1379"/>
                    <a:pt x="2424" y="1224"/>
                    <a:pt x="2527" y="968"/>
                  </a:cubicBezTo>
                  <a:lnTo>
                    <a:pt x="2527" y="968"/>
                  </a:lnTo>
                  <a:cubicBezTo>
                    <a:pt x="2452" y="999"/>
                    <a:pt x="2369" y="1014"/>
                    <a:pt x="2285" y="1014"/>
                  </a:cubicBezTo>
                  <a:cubicBezTo>
                    <a:pt x="2174" y="1014"/>
                    <a:pt x="2062" y="988"/>
                    <a:pt x="1964" y="939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44"/>
            <p:cNvSpPr/>
            <p:nvPr/>
          </p:nvSpPr>
          <p:spPr>
            <a:xfrm>
              <a:off x="1619586" y="3635936"/>
              <a:ext cx="188821" cy="125738"/>
            </a:xfrm>
            <a:custGeom>
              <a:avLst/>
              <a:gdLst/>
              <a:ahLst/>
              <a:cxnLst/>
              <a:rect l="l" t="t" r="r" b="b"/>
              <a:pathLst>
                <a:path w="5559" h="3687" extrusionOk="0">
                  <a:moveTo>
                    <a:pt x="636" y="1"/>
                  </a:moveTo>
                  <a:lnTo>
                    <a:pt x="0" y="1156"/>
                  </a:lnTo>
                  <a:lnTo>
                    <a:pt x="4475" y="3610"/>
                  </a:lnTo>
                  <a:cubicBezTo>
                    <a:pt x="4572" y="3662"/>
                    <a:pt x="4676" y="3687"/>
                    <a:pt x="4780" y="3687"/>
                  </a:cubicBezTo>
                  <a:cubicBezTo>
                    <a:pt x="5018" y="3687"/>
                    <a:pt x="5254" y="3557"/>
                    <a:pt x="5385" y="3335"/>
                  </a:cubicBezTo>
                  <a:cubicBezTo>
                    <a:pt x="5558" y="3018"/>
                    <a:pt x="5428" y="2614"/>
                    <a:pt x="5111" y="2440"/>
                  </a:cubicBezTo>
                  <a:lnTo>
                    <a:pt x="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44"/>
            <p:cNvSpPr/>
            <p:nvPr/>
          </p:nvSpPr>
          <p:spPr>
            <a:xfrm>
              <a:off x="1729910" y="3719625"/>
              <a:ext cx="73572" cy="42049"/>
            </a:xfrm>
            <a:custGeom>
              <a:avLst/>
              <a:gdLst/>
              <a:ahLst/>
              <a:cxnLst/>
              <a:rect l="l" t="t" r="r" b="b"/>
              <a:pathLst>
                <a:path w="2166" h="1233" extrusionOk="0">
                  <a:moveTo>
                    <a:pt x="275" y="1"/>
                  </a:moveTo>
                  <a:lnTo>
                    <a:pt x="0" y="477"/>
                  </a:lnTo>
                  <a:lnTo>
                    <a:pt x="1227" y="1156"/>
                  </a:lnTo>
                  <a:cubicBezTo>
                    <a:pt x="1324" y="1208"/>
                    <a:pt x="1428" y="1233"/>
                    <a:pt x="1532" y="1233"/>
                  </a:cubicBezTo>
                  <a:cubicBezTo>
                    <a:pt x="1770" y="1233"/>
                    <a:pt x="2006" y="1103"/>
                    <a:pt x="2137" y="881"/>
                  </a:cubicBezTo>
                  <a:cubicBezTo>
                    <a:pt x="2151" y="853"/>
                    <a:pt x="2166" y="824"/>
                    <a:pt x="2166" y="795"/>
                  </a:cubicBezTo>
                  <a:lnTo>
                    <a:pt x="2166" y="795"/>
                  </a:lnTo>
                  <a:cubicBezTo>
                    <a:pt x="2097" y="818"/>
                    <a:pt x="2025" y="829"/>
                    <a:pt x="1953" y="829"/>
                  </a:cubicBezTo>
                  <a:cubicBezTo>
                    <a:pt x="1845" y="829"/>
                    <a:pt x="1736" y="803"/>
                    <a:pt x="1632" y="752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44"/>
            <p:cNvSpPr/>
            <p:nvPr/>
          </p:nvSpPr>
          <p:spPr>
            <a:xfrm>
              <a:off x="1505831" y="3478891"/>
              <a:ext cx="240281" cy="218635"/>
            </a:xfrm>
            <a:custGeom>
              <a:avLst/>
              <a:gdLst/>
              <a:ahLst/>
              <a:cxnLst/>
              <a:rect l="l" t="t" r="r" b="b"/>
              <a:pathLst>
                <a:path w="7074" h="6411" extrusionOk="0">
                  <a:moveTo>
                    <a:pt x="2209" y="1"/>
                  </a:moveTo>
                  <a:lnTo>
                    <a:pt x="0" y="3985"/>
                  </a:lnTo>
                  <a:lnTo>
                    <a:pt x="4519" y="6410"/>
                  </a:lnTo>
                  <a:lnTo>
                    <a:pt x="7074" y="1733"/>
                  </a:lnTo>
                  <a:lnTo>
                    <a:pt x="4836" y="780"/>
                  </a:lnTo>
                  <a:cubicBezTo>
                    <a:pt x="4815" y="773"/>
                    <a:pt x="4793" y="770"/>
                    <a:pt x="4773" y="770"/>
                  </a:cubicBezTo>
                  <a:cubicBezTo>
                    <a:pt x="4753" y="770"/>
                    <a:pt x="4735" y="773"/>
                    <a:pt x="4721" y="780"/>
                  </a:cubicBezTo>
                  <a:lnTo>
                    <a:pt x="3811" y="882"/>
                  </a:lnTo>
                  <a:cubicBezTo>
                    <a:pt x="3768" y="882"/>
                    <a:pt x="3725" y="882"/>
                    <a:pt x="3682" y="853"/>
                  </a:cubicBezTo>
                  <a:lnTo>
                    <a:pt x="22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44"/>
            <p:cNvSpPr/>
            <p:nvPr/>
          </p:nvSpPr>
          <p:spPr>
            <a:xfrm>
              <a:off x="1483277" y="3391280"/>
              <a:ext cx="148605" cy="257990"/>
            </a:xfrm>
            <a:custGeom>
              <a:avLst/>
              <a:gdLst/>
              <a:ahLst/>
              <a:cxnLst/>
              <a:rect l="l" t="t" r="r" b="b"/>
              <a:pathLst>
                <a:path w="4375" h="7565" extrusionOk="0">
                  <a:moveTo>
                    <a:pt x="0" y="0"/>
                  </a:moveTo>
                  <a:lnTo>
                    <a:pt x="0" y="6785"/>
                  </a:lnTo>
                  <a:lnTo>
                    <a:pt x="1271" y="7536"/>
                  </a:lnTo>
                  <a:cubicBezTo>
                    <a:pt x="1308" y="7554"/>
                    <a:pt x="1350" y="7564"/>
                    <a:pt x="1392" y="7564"/>
                  </a:cubicBezTo>
                  <a:cubicBezTo>
                    <a:pt x="1480" y="7564"/>
                    <a:pt x="1568" y="7522"/>
                    <a:pt x="1617" y="7435"/>
                  </a:cubicBezTo>
                  <a:lnTo>
                    <a:pt x="4302" y="2787"/>
                  </a:lnTo>
                  <a:cubicBezTo>
                    <a:pt x="4374" y="2671"/>
                    <a:pt x="4331" y="2512"/>
                    <a:pt x="4216" y="24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44"/>
            <p:cNvSpPr/>
            <p:nvPr/>
          </p:nvSpPr>
          <p:spPr>
            <a:xfrm>
              <a:off x="1483277" y="3391280"/>
              <a:ext cx="114774" cy="241245"/>
            </a:xfrm>
            <a:custGeom>
              <a:avLst/>
              <a:gdLst/>
              <a:ahLst/>
              <a:cxnLst/>
              <a:rect l="l" t="t" r="r" b="b"/>
              <a:pathLst>
                <a:path w="3379" h="7074" extrusionOk="0">
                  <a:moveTo>
                    <a:pt x="0" y="0"/>
                  </a:moveTo>
                  <a:lnTo>
                    <a:pt x="0" y="6785"/>
                  </a:lnTo>
                  <a:lnTo>
                    <a:pt x="506" y="7074"/>
                  </a:lnTo>
                  <a:lnTo>
                    <a:pt x="3378" y="19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44"/>
            <p:cNvSpPr/>
            <p:nvPr/>
          </p:nvSpPr>
          <p:spPr>
            <a:xfrm>
              <a:off x="1483277" y="3572947"/>
              <a:ext cx="71126" cy="76323"/>
            </a:xfrm>
            <a:custGeom>
              <a:avLst/>
              <a:gdLst/>
              <a:ahLst/>
              <a:cxnLst/>
              <a:rect l="l" t="t" r="r" b="b"/>
              <a:pathLst>
                <a:path w="2094" h="2238" extrusionOk="0">
                  <a:moveTo>
                    <a:pt x="0" y="0"/>
                  </a:moveTo>
                  <a:lnTo>
                    <a:pt x="0" y="1458"/>
                  </a:lnTo>
                  <a:lnTo>
                    <a:pt x="1271" y="2209"/>
                  </a:lnTo>
                  <a:cubicBezTo>
                    <a:pt x="1308" y="2227"/>
                    <a:pt x="1350" y="2237"/>
                    <a:pt x="1392" y="2237"/>
                  </a:cubicBezTo>
                  <a:cubicBezTo>
                    <a:pt x="1480" y="2237"/>
                    <a:pt x="1568" y="2195"/>
                    <a:pt x="1617" y="2108"/>
                  </a:cubicBezTo>
                  <a:lnTo>
                    <a:pt x="2094" y="12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44"/>
            <p:cNvSpPr/>
            <p:nvPr/>
          </p:nvSpPr>
          <p:spPr>
            <a:xfrm>
              <a:off x="1483277" y="3572947"/>
              <a:ext cx="37296" cy="59578"/>
            </a:xfrm>
            <a:custGeom>
              <a:avLst/>
              <a:gdLst/>
              <a:ahLst/>
              <a:cxnLst/>
              <a:rect l="l" t="t" r="r" b="b"/>
              <a:pathLst>
                <a:path w="1098" h="1747" extrusionOk="0">
                  <a:moveTo>
                    <a:pt x="0" y="0"/>
                  </a:moveTo>
                  <a:lnTo>
                    <a:pt x="0" y="1458"/>
                  </a:lnTo>
                  <a:lnTo>
                    <a:pt x="506" y="1747"/>
                  </a:lnTo>
                  <a:lnTo>
                    <a:pt x="1098" y="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44"/>
            <p:cNvSpPr/>
            <p:nvPr/>
          </p:nvSpPr>
          <p:spPr>
            <a:xfrm>
              <a:off x="1555355" y="3603810"/>
              <a:ext cx="101527" cy="81711"/>
            </a:xfrm>
            <a:custGeom>
              <a:avLst/>
              <a:gdLst/>
              <a:ahLst/>
              <a:cxnLst/>
              <a:rect l="l" t="t" r="r" b="b"/>
              <a:pathLst>
                <a:path w="2989" h="2396" extrusionOk="0">
                  <a:moveTo>
                    <a:pt x="2228" y="0"/>
                  </a:moveTo>
                  <a:cubicBezTo>
                    <a:pt x="2096" y="0"/>
                    <a:pt x="1963" y="40"/>
                    <a:pt x="1848" y="120"/>
                  </a:cubicBezTo>
                  <a:lnTo>
                    <a:pt x="376" y="1188"/>
                  </a:lnTo>
                  <a:cubicBezTo>
                    <a:pt x="73" y="1405"/>
                    <a:pt x="0" y="1823"/>
                    <a:pt x="217" y="2112"/>
                  </a:cubicBezTo>
                  <a:cubicBezTo>
                    <a:pt x="349" y="2297"/>
                    <a:pt x="556" y="2396"/>
                    <a:pt x="767" y="2396"/>
                  </a:cubicBezTo>
                  <a:cubicBezTo>
                    <a:pt x="901" y="2396"/>
                    <a:pt x="1037" y="2355"/>
                    <a:pt x="1155" y="2271"/>
                  </a:cubicBezTo>
                  <a:lnTo>
                    <a:pt x="2628" y="1203"/>
                  </a:lnTo>
                  <a:cubicBezTo>
                    <a:pt x="2916" y="986"/>
                    <a:pt x="2989" y="553"/>
                    <a:pt x="2758" y="264"/>
                  </a:cubicBezTo>
                  <a:cubicBezTo>
                    <a:pt x="2627" y="91"/>
                    <a:pt x="2429" y="0"/>
                    <a:pt x="2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44"/>
            <p:cNvSpPr/>
            <p:nvPr/>
          </p:nvSpPr>
          <p:spPr>
            <a:xfrm>
              <a:off x="1559770" y="3605413"/>
              <a:ext cx="97111" cy="80108"/>
            </a:xfrm>
            <a:custGeom>
              <a:avLst/>
              <a:gdLst/>
              <a:ahLst/>
              <a:cxnLst/>
              <a:rect l="l" t="t" r="r" b="b"/>
              <a:pathLst>
                <a:path w="2859" h="2349" extrusionOk="0">
                  <a:moveTo>
                    <a:pt x="2353" y="1"/>
                  </a:moveTo>
                  <a:cubicBezTo>
                    <a:pt x="2454" y="290"/>
                    <a:pt x="2368" y="607"/>
                    <a:pt x="2122" y="780"/>
                  </a:cubicBezTo>
                  <a:lnTo>
                    <a:pt x="650" y="1849"/>
                  </a:lnTo>
                  <a:cubicBezTo>
                    <a:pt x="533" y="1939"/>
                    <a:pt x="393" y="1984"/>
                    <a:pt x="252" y="1984"/>
                  </a:cubicBezTo>
                  <a:cubicBezTo>
                    <a:pt x="167" y="1984"/>
                    <a:pt x="82" y="1968"/>
                    <a:pt x="0" y="1935"/>
                  </a:cubicBezTo>
                  <a:lnTo>
                    <a:pt x="0" y="1935"/>
                  </a:lnTo>
                  <a:cubicBezTo>
                    <a:pt x="114" y="2201"/>
                    <a:pt x="365" y="2348"/>
                    <a:pt x="622" y="2348"/>
                  </a:cubicBezTo>
                  <a:cubicBezTo>
                    <a:pt x="756" y="2348"/>
                    <a:pt x="892" y="2308"/>
                    <a:pt x="1011" y="2224"/>
                  </a:cubicBezTo>
                  <a:lnTo>
                    <a:pt x="2483" y="1156"/>
                  </a:lnTo>
                  <a:cubicBezTo>
                    <a:pt x="2786" y="939"/>
                    <a:pt x="2859" y="521"/>
                    <a:pt x="2628" y="217"/>
                  </a:cubicBezTo>
                  <a:cubicBezTo>
                    <a:pt x="2555" y="116"/>
                    <a:pt x="2454" y="44"/>
                    <a:pt x="2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44"/>
            <p:cNvSpPr/>
            <p:nvPr/>
          </p:nvSpPr>
          <p:spPr>
            <a:xfrm>
              <a:off x="1594077" y="3639857"/>
              <a:ext cx="90250" cy="73560"/>
            </a:xfrm>
            <a:custGeom>
              <a:avLst/>
              <a:gdLst/>
              <a:ahLst/>
              <a:cxnLst/>
              <a:rect l="l" t="t" r="r" b="b"/>
              <a:pathLst>
                <a:path w="2657" h="2157" extrusionOk="0">
                  <a:moveTo>
                    <a:pt x="1904" y="0"/>
                  </a:moveTo>
                  <a:cubicBezTo>
                    <a:pt x="1766" y="0"/>
                    <a:pt x="1626" y="43"/>
                    <a:pt x="1502" y="131"/>
                  </a:cubicBezTo>
                  <a:lnTo>
                    <a:pt x="376" y="940"/>
                  </a:lnTo>
                  <a:cubicBezTo>
                    <a:pt x="73" y="1156"/>
                    <a:pt x="1" y="1589"/>
                    <a:pt x="232" y="1892"/>
                  </a:cubicBezTo>
                  <a:cubicBezTo>
                    <a:pt x="362" y="2066"/>
                    <a:pt x="561" y="2156"/>
                    <a:pt x="761" y="2156"/>
                  </a:cubicBezTo>
                  <a:cubicBezTo>
                    <a:pt x="893" y="2156"/>
                    <a:pt x="1026" y="2117"/>
                    <a:pt x="1141" y="2037"/>
                  </a:cubicBezTo>
                  <a:lnTo>
                    <a:pt x="2282" y="1199"/>
                  </a:lnTo>
                  <a:cubicBezTo>
                    <a:pt x="2585" y="983"/>
                    <a:pt x="2657" y="550"/>
                    <a:pt x="2426" y="261"/>
                  </a:cubicBezTo>
                  <a:cubicBezTo>
                    <a:pt x="2298" y="90"/>
                    <a:pt x="2104" y="0"/>
                    <a:pt x="19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44"/>
            <p:cNvSpPr/>
            <p:nvPr/>
          </p:nvSpPr>
          <p:spPr>
            <a:xfrm>
              <a:off x="1599002" y="3641358"/>
              <a:ext cx="85325" cy="72060"/>
            </a:xfrm>
            <a:custGeom>
              <a:avLst/>
              <a:gdLst/>
              <a:ahLst/>
              <a:cxnLst/>
              <a:rect l="l" t="t" r="r" b="b"/>
              <a:pathLst>
                <a:path w="2512" h="2113" extrusionOk="0">
                  <a:moveTo>
                    <a:pt x="2007" y="1"/>
                  </a:moveTo>
                  <a:lnTo>
                    <a:pt x="2007" y="1"/>
                  </a:lnTo>
                  <a:cubicBezTo>
                    <a:pt x="2122" y="289"/>
                    <a:pt x="2021" y="607"/>
                    <a:pt x="1776" y="795"/>
                  </a:cubicBezTo>
                  <a:lnTo>
                    <a:pt x="635" y="1617"/>
                  </a:lnTo>
                  <a:cubicBezTo>
                    <a:pt x="520" y="1697"/>
                    <a:pt x="382" y="1739"/>
                    <a:pt x="247" y="1739"/>
                  </a:cubicBezTo>
                  <a:cubicBezTo>
                    <a:pt x="162" y="1739"/>
                    <a:pt x="78" y="1723"/>
                    <a:pt x="0" y="1690"/>
                  </a:cubicBezTo>
                  <a:lnTo>
                    <a:pt x="0" y="1690"/>
                  </a:lnTo>
                  <a:cubicBezTo>
                    <a:pt x="15" y="1747"/>
                    <a:pt x="44" y="1805"/>
                    <a:pt x="87" y="1848"/>
                  </a:cubicBezTo>
                  <a:cubicBezTo>
                    <a:pt x="217" y="2022"/>
                    <a:pt x="416" y="2112"/>
                    <a:pt x="616" y="2112"/>
                  </a:cubicBezTo>
                  <a:cubicBezTo>
                    <a:pt x="748" y="2112"/>
                    <a:pt x="881" y="2073"/>
                    <a:pt x="996" y="1993"/>
                  </a:cubicBezTo>
                  <a:lnTo>
                    <a:pt x="2151" y="1155"/>
                  </a:lnTo>
                  <a:cubicBezTo>
                    <a:pt x="2440" y="939"/>
                    <a:pt x="2512" y="506"/>
                    <a:pt x="2281" y="217"/>
                  </a:cubicBezTo>
                  <a:cubicBezTo>
                    <a:pt x="2209" y="116"/>
                    <a:pt x="2108" y="44"/>
                    <a:pt x="20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44"/>
            <p:cNvSpPr/>
            <p:nvPr/>
          </p:nvSpPr>
          <p:spPr>
            <a:xfrm>
              <a:off x="1632833" y="3676177"/>
              <a:ext cx="78973" cy="65171"/>
            </a:xfrm>
            <a:custGeom>
              <a:avLst/>
              <a:gdLst/>
              <a:ahLst/>
              <a:cxnLst/>
              <a:rect l="l" t="t" r="r" b="b"/>
              <a:pathLst>
                <a:path w="2325" h="1911" extrusionOk="0">
                  <a:moveTo>
                    <a:pt x="1565" y="0"/>
                  </a:moveTo>
                  <a:cubicBezTo>
                    <a:pt x="1432" y="0"/>
                    <a:pt x="1299" y="40"/>
                    <a:pt x="1184" y="120"/>
                  </a:cubicBezTo>
                  <a:lnTo>
                    <a:pt x="361" y="697"/>
                  </a:lnTo>
                  <a:cubicBezTo>
                    <a:pt x="72" y="914"/>
                    <a:pt x="0" y="1333"/>
                    <a:pt x="217" y="1636"/>
                  </a:cubicBezTo>
                  <a:cubicBezTo>
                    <a:pt x="346" y="1817"/>
                    <a:pt x="547" y="1910"/>
                    <a:pt x="750" y="1910"/>
                  </a:cubicBezTo>
                  <a:cubicBezTo>
                    <a:pt x="887" y="1910"/>
                    <a:pt x="1024" y="1867"/>
                    <a:pt x="1141" y="1780"/>
                  </a:cubicBezTo>
                  <a:lnTo>
                    <a:pt x="1963" y="1203"/>
                  </a:lnTo>
                  <a:cubicBezTo>
                    <a:pt x="2252" y="972"/>
                    <a:pt x="2324" y="553"/>
                    <a:pt x="2108" y="264"/>
                  </a:cubicBezTo>
                  <a:cubicBezTo>
                    <a:pt x="1969" y="90"/>
                    <a:pt x="1767" y="0"/>
                    <a:pt x="15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44"/>
            <p:cNvSpPr/>
            <p:nvPr/>
          </p:nvSpPr>
          <p:spPr>
            <a:xfrm>
              <a:off x="1637249" y="3677303"/>
              <a:ext cx="74557" cy="64353"/>
            </a:xfrm>
            <a:custGeom>
              <a:avLst/>
              <a:gdLst/>
              <a:ahLst/>
              <a:cxnLst/>
              <a:rect l="l" t="t" r="r" b="b"/>
              <a:pathLst>
                <a:path w="2195" h="1887" extrusionOk="0">
                  <a:moveTo>
                    <a:pt x="1660" y="0"/>
                  </a:moveTo>
                  <a:lnTo>
                    <a:pt x="1660" y="0"/>
                  </a:lnTo>
                  <a:cubicBezTo>
                    <a:pt x="1761" y="275"/>
                    <a:pt x="1660" y="592"/>
                    <a:pt x="1429" y="766"/>
                  </a:cubicBezTo>
                  <a:lnTo>
                    <a:pt x="606" y="1357"/>
                  </a:lnTo>
                  <a:cubicBezTo>
                    <a:pt x="491" y="1434"/>
                    <a:pt x="350" y="1479"/>
                    <a:pt x="209" y="1479"/>
                  </a:cubicBezTo>
                  <a:cubicBezTo>
                    <a:pt x="138" y="1479"/>
                    <a:pt x="68" y="1468"/>
                    <a:pt x="0" y="1444"/>
                  </a:cubicBezTo>
                  <a:lnTo>
                    <a:pt x="0" y="1444"/>
                  </a:lnTo>
                  <a:cubicBezTo>
                    <a:pt x="15" y="1502"/>
                    <a:pt x="58" y="1559"/>
                    <a:pt x="87" y="1603"/>
                  </a:cubicBezTo>
                  <a:cubicBezTo>
                    <a:pt x="219" y="1788"/>
                    <a:pt x="426" y="1887"/>
                    <a:pt x="636" y="1887"/>
                  </a:cubicBezTo>
                  <a:cubicBezTo>
                    <a:pt x="771" y="1887"/>
                    <a:pt x="907" y="1846"/>
                    <a:pt x="1025" y="1762"/>
                  </a:cubicBezTo>
                  <a:lnTo>
                    <a:pt x="1833" y="1170"/>
                  </a:lnTo>
                  <a:cubicBezTo>
                    <a:pt x="2137" y="953"/>
                    <a:pt x="2194" y="520"/>
                    <a:pt x="1978" y="231"/>
                  </a:cubicBezTo>
                  <a:cubicBezTo>
                    <a:pt x="1891" y="116"/>
                    <a:pt x="1790" y="44"/>
                    <a:pt x="1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44"/>
            <p:cNvSpPr/>
            <p:nvPr/>
          </p:nvSpPr>
          <p:spPr>
            <a:xfrm>
              <a:off x="1671555" y="3711610"/>
              <a:ext cx="67696" cy="57600"/>
            </a:xfrm>
            <a:custGeom>
              <a:avLst/>
              <a:gdLst/>
              <a:ahLst/>
              <a:cxnLst/>
              <a:rect l="l" t="t" r="r" b="b"/>
              <a:pathLst>
                <a:path w="1993" h="1689" extrusionOk="0">
                  <a:moveTo>
                    <a:pt x="1233" y="1"/>
                  </a:moveTo>
                  <a:cubicBezTo>
                    <a:pt x="1100" y="1"/>
                    <a:pt x="967" y="40"/>
                    <a:pt x="852" y="120"/>
                  </a:cubicBezTo>
                  <a:lnTo>
                    <a:pt x="362" y="481"/>
                  </a:lnTo>
                  <a:cubicBezTo>
                    <a:pt x="58" y="698"/>
                    <a:pt x="1" y="1116"/>
                    <a:pt x="217" y="1405"/>
                  </a:cubicBezTo>
                  <a:cubicBezTo>
                    <a:pt x="349" y="1590"/>
                    <a:pt x="551" y="1689"/>
                    <a:pt x="757" y="1689"/>
                  </a:cubicBezTo>
                  <a:cubicBezTo>
                    <a:pt x="889" y="1689"/>
                    <a:pt x="1023" y="1648"/>
                    <a:pt x="1141" y="1564"/>
                  </a:cubicBezTo>
                  <a:lnTo>
                    <a:pt x="1632" y="1203"/>
                  </a:lnTo>
                  <a:cubicBezTo>
                    <a:pt x="1935" y="987"/>
                    <a:pt x="1993" y="553"/>
                    <a:pt x="1762" y="265"/>
                  </a:cubicBezTo>
                  <a:cubicBezTo>
                    <a:pt x="1631" y="91"/>
                    <a:pt x="1433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44"/>
            <p:cNvSpPr/>
            <p:nvPr/>
          </p:nvSpPr>
          <p:spPr>
            <a:xfrm>
              <a:off x="1675971" y="3713247"/>
              <a:ext cx="63280" cy="56031"/>
            </a:xfrm>
            <a:custGeom>
              <a:avLst/>
              <a:gdLst/>
              <a:ahLst/>
              <a:cxnLst/>
              <a:rect l="l" t="t" r="r" b="b"/>
              <a:pathLst>
                <a:path w="1863" h="1643" extrusionOk="0">
                  <a:moveTo>
                    <a:pt x="1343" y="0"/>
                  </a:moveTo>
                  <a:lnTo>
                    <a:pt x="1343" y="0"/>
                  </a:lnTo>
                  <a:cubicBezTo>
                    <a:pt x="1459" y="289"/>
                    <a:pt x="1358" y="606"/>
                    <a:pt x="1112" y="780"/>
                  </a:cubicBezTo>
                  <a:lnTo>
                    <a:pt x="636" y="1141"/>
                  </a:lnTo>
                  <a:cubicBezTo>
                    <a:pt x="520" y="1221"/>
                    <a:pt x="388" y="1262"/>
                    <a:pt x="253" y="1262"/>
                  </a:cubicBezTo>
                  <a:cubicBezTo>
                    <a:pt x="169" y="1262"/>
                    <a:pt x="84" y="1246"/>
                    <a:pt x="1" y="1213"/>
                  </a:cubicBezTo>
                  <a:lnTo>
                    <a:pt x="1" y="1213"/>
                  </a:lnTo>
                  <a:cubicBezTo>
                    <a:pt x="106" y="1482"/>
                    <a:pt x="360" y="1643"/>
                    <a:pt x="624" y="1643"/>
                  </a:cubicBezTo>
                  <a:cubicBezTo>
                    <a:pt x="756" y="1643"/>
                    <a:pt x="891" y="1603"/>
                    <a:pt x="1011" y="1516"/>
                  </a:cubicBezTo>
                  <a:lnTo>
                    <a:pt x="1502" y="1155"/>
                  </a:lnTo>
                  <a:cubicBezTo>
                    <a:pt x="1791" y="939"/>
                    <a:pt x="1863" y="520"/>
                    <a:pt x="1632" y="217"/>
                  </a:cubicBezTo>
                  <a:cubicBezTo>
                    <a:pt x="1560" y="116"/>
                    <a:pt x="1459" y="44"/>
                    <a:pt x="13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44"/>
            <p:cNvSpPr/>
            <p:nvPr/>
          </p:nvSpPr>
          <p:spPr>
            <a:xfrm>
              <a:off x="1678926" y="3486291"/>
              <a:ext cx="98096" cy="151179"/>
            </a:xfrm>
            <a:custGeom>
              <a:avLst/>
              <a:gdLst/>
              <a:ahLst/>
              <a:cxnLst/>
              <a:rect l="l" t="t" r="r" b="b"/>
              <a:pathLst>
                <a:path w="2888" h="4433" extrusionOk="0">
                  <a:moveTo>
                    <a:pt x="621" y="1"/>
                  </a:moveTo>
                  <a:cubicBezTo>
                    <a:pt x="520" y="1"/>
                    <a:pt x="433" y="73"/>
                    <a:pt x="404" y="159"/>
                  </a:cubicBezTo>
                  <a:lnTo>
                    <a:pt x="0" y="1776"/>
                  </a:lnTo>
                  <a:lnTo>
                    <a:pt x="0" y="3552"/>
                  </a:lnTo>
                  <a:cubicBezTo>
                    <a:pt x="0" y="4042"/>
                    <a:pt x="404" y="4432"/>
                    <a:pt x="881" y="4432"/>
                  </a:cubicBezTo>
                  <a:cubicBezTo>
                    <a:pt x="1372" y="4432"/>
                    <a:pt x="1776" y="4042"/>
                    <a:pt x="1776" y="3552"/>
                  </a:cubicBezTo>
                  <a:lnTo>
                    <a:pt x="1776" y="2224"/>
                  </a:lnTo>
                  <a:lnTo>
                    <a:pt x="28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44"/>
            <p:cNvSpPr/>
            <p:nvPr/>
          </p:nvSpPr>
          <p:spPr>
            <a:xfrm>
              <a:off x="1678926" y="3486291"/>
              <a:ext cx="41711" cy="151179"/>
            </a:xfrm>
            <a:custGeom>
              <a:avLst/>
              <a:gdLst/>
              <a:ahLst/>
              <a:cxnLst/>
              <a:rect l="l" t="t" r="r" b="b"/>
              <a:pathLst>
                <a:path w="1228" h="4433" extrusionOk="0">
                  <a:moveTo>
                    <a:pt x="621" y="1"/>
                  </a:moveTo>
                  <a:cubicBezTo>
                    <a:pt x="520" y="1"/>
                    <a:pt x="433" y="73"/>
                    <a:pt x="404" y="174"/>
                  </a:cubicBezTo>
                  <a:lnTo>
                    <a:pt x="0" y="1776"/>
                  </a:lnTo>
                  <a:lnTo>
                    <a:pt x="0" y="3552"/>
                  </a:lnTo>
                  <a:cubicBezTo>
                    <a:pt x="0" y="4042"/>
                    <a:pt x="404" y="4432"/>
                    <a:pt x="895" y="4432"/>
                  </a:cubicBezTo>
                  <a:cubicBezTo>
                    <a:pt x="996" y="4432"/>
                    <a:pt x="1112" y="4418"/>
                    <a:pt x="1227" y="4374"/>
                  </a:cubicBezTo>
                  <a:cubicBezTo>
                    <a:pt x="881" y="4230"/>
                    <a:pt x="664" y="3912"/>
                    <a:pt x="664" y="3552"/>
                  </a:cubicBezTo>
                  <a:lnTo>
                    <a:pt x="664" y="1776"/>
                  </a:lnTo>
                  <a:lnTo>
                    <a:pt x="11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9" name="Google Shape;3919;p44"/>
          <p:cNvGrpSpPr/>
          <p:nvPr/>
        </p:nvGrpSpPr>
        <p:grpSpPr>
          <a:xfrm>
            <a:off x="4882015" y="1678319"/>
            <a:ext cx="649217" cy="649209"/>
            <a:chOff x="5475221" y="1786735"/>
            <a:chExt cx="466358" cy="466352"/>
          </a:xfrm>
        </p:grpSpPr>
        <p:sp>
          <p:nvSpPr>
            <p:cNvPr id="3920" name="Google Shape;3920;p44"/>
            <p:cNvSpPr/>
            <p:nvPr/>
          </p:nvSpPr>
          <p:spPr>
            <a:xfrm>
              <a:off x="5475221" y="1868271"/>
              <a:ext cx="382781" cy="384817"/>
            </a:xfrm>
            <a:custGeom>
              <a:avLst/>
              <a:gdLst/>
              <a:ahLst/>
              <a:cxnLst/>
              <a:rect l="l" t="t" r="r" b="b"/>
              <a:pathLst>
                <a:path w="11766" h="11766" extrusionOk="0">
                  <a:moveTo>
                    <a:pt x="5876" y="1"/>
                  </a:moveTo>
                  <a:cubicBezTo>
                    <a:pt x="2628" y="1"/>
                    <a:pt x="0" y="2628"/>
                    <a:pt x="0" y="5876"/>
                  </a:cubicBezTo>
                  <a:cubicBezTo>
                    <a:pt x="0" y="9138"/>
                    <a:pt x="2628" y="11765"/>
                    <a:pt x="5876" y="11765"/>
                  </a:cubicBezTo>
                  <a:cubicBezTo>
                    <a:pt x="9124" y="11765"/>
                    <a:pt x="11765" y="9138"/>
                    <a:pt x="11765" y="5876"/>
                  </a:cubicBezTo>
                  <a:cubicBezTo>
                    <a:pt x="11765" y="2628"/>
                    <a:pt x="9124" y="1"/>
                    <a:pt x="58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44"/>
            <p:cNvSpPr/>
            <p:nvPr/>
          </p:nvSpPr>
          <p:spPr>
            <a:xfrm>
              <a:off x="5666351" y="2052863"/>
              <a:ext cx="191163" cy="15633"/>
            </a:xfrm>
            <a:custGeom>
              <a:avLst/>
              <a:gdLst/>
              <a:ahLst/>
              <a:cxnLst/>
              <a:rect l="l" t="t" r="r" b="b"/>
              <a:pathLst>
                <a:path w="5876" h="478" extrusionOk="0">
                  <a:moveTo>
                    <a:pt x="1" y="1"/>
                  </a:moveTo>
                  <a:lnTo>
                    <a:pt x="1" y="477"/>
                  </a:lnTo>
                  <a:lnTo>
                    <a:pt x="5876" y="477"/>
                  </a:lnTo>
                  <a:lnTo>
                    <a:pt x="5876" y="246"/>
                  </a:lnTo>
                  <a:lnTo>
                    <a:pt x="58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44"/>
            <p:cNvSpPr/>
            <p:nvPr/>
          </p:nvSpPr>
          <p:spPr>
            <a:xfrm>
              <a:off x="5826965" y="1786735"/>
              <a:ext cx="114613" cy="112246"/>
            </a:xfrm>
            <a:custGeom>
              <a:avLst/>
              <a:gdLst/>
              <a:ahLst/>
              <a:cxnLst/>
              <a:rect l="l" t="t" r="r" b="b"/>
              <a:pathLst>
                <a:path w="3523" h="3432" extrusionOk="0">
                  <a:moveTo>
                    <a:pt x="2126" y="1"/>
                  </a:moveTo>
                  <a:cubicBezTo>
                    <a:pt x="2069" y="1"/>
                    <a:pt x="2010" y="22"/>
                    <a:pt x="1964" y="68"/>
                  </a:cubicBezTo>
                  <a:lnTo>
                    <a:pt x="217" y="1815"/>
                  </a:lnTo>
                  <a:cubicBezTo>
                    <a:pt x="87" y="1945"/>
                    <a:pt x="1" y="2118"/>
                    <a:pt x="15" y="2306"/>
                  </a:cubicBezTo>
                  <a:lnTo>
                    <a:pt x="1" y="3432"/>
                  </a:lnTo>
                  <a:lnTo>
                    <a:pt x="1127" y="3432"/>
                  </a:lnTo>
                  <a:cubicBezTo>
                    <a:pt x="1314" y="3432"/>
                    <a:pt x="1487" y="3360"/>
                    <a:pt x="1632" y="3230"/>
                  </a:cubicBezTo>
                  <a:lnTo>
                    <a:pt x="3364" y="1483"/>
                  </a:lnTo>
                  <a:cubicBezTo>
                    <a:pt x="3523" y="1339"/>
                    <a:pt x="3422" y="1079"/>
                    <a:pt x="3205" y="1079"/>
                  </a:cubicBezTo>
                  <a:lnTo>
                    <a:pt x="2368" y="1079"/>
                  </a:lnTo>
                  <a:lnTo>
                    <a:pt x="2368" y="242"/>
                  </a:lnTo>
                  <a:cubicBezTo>
                    <a:pt x="2368" y="95"/>
                    <a:pt x="2248" y="1"/>
                    <a:pt x="21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44"/>
            <p:cNvSpPr/>
            <p:nvPr/>
          </p:nvSpPr>
          <p:spPr>
            <a:xfrm>
              <a:off x="5826965" y="1786735"/>
              <a:ext cx="77070" cy="112246"/>
            </a:xfrm>
            <a:custGeom>
              <a:avLst/>
              <a:gdLst/>
              <a:ahLst/>
              <a:cxnLst/>
              <a:rect l="l" t="t" r="r" b="b"/>
              <a:pathLst>
                <a:path w="2369" h="3432" extrusionOk="0">
                  <a:moveTo>
                    <a:pt x="2126" y="1"/>
                  </a:moveTo>
                  <a:cubicBezTo>
                    <a:pt x="2069" y="1"/>
                    <a:pt x="2010" y="22"/>
                    <a:pt x="1964" y="68"/>
                  </a:cubicBezTo>
                  <a:lnTo>
                    <a:pt x="217" y="1815"/>
                  </a:lnTo>
                  <a:cubicBezTo>
                    <a:pt x="87" y="1945"/>
                    <a:pt x="1" y="2118"/>
                    <a:pt x="15" y="2306"/>
                  </a:cubicBezTo>
                  <a:lnTo>
                    <a:pt x="15" y="3432"/>
                  </a:lnTo>
                  <a:lnTo>
                    <a:pt x="2354" y="1093"/>
                  </a:lnTo>
                  <a:lnTo>
                    <a:pt x="2354" y="242"/>
                  </a:lnTo>
                  <a:lnTo>
                    <a:pt x="2368" y="242"/>
                  </a:lnTo>
                  <a:cubicBezTo>
                    <a:pt x="2368" y="95"/>
                    <a:pt x="2248" y="1"/>
                    <a:pt x="21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44"/>
            <p:cNvSpPr/>
            <p:nvPr/>
          </p:nvSpPr>
          <p:spPr>
            <a:xfrm>
              <a:off x="5521255" y="1914550"/>
              <a:ext cx="290713" cy="292259"/>
            </a:xfrm>
            <a:custGeom>
              <a:avLst/>
              <a:gdLst/>
              <a:ahLst/>
              <a:cxnLst/>
              <a:rect l="l" t="t" r="r" b="b"/>
              <a:pathLst>
                <a:path w="8936" h="8936" extrusionOk="0">
                  <a:moveTo>
                    <a:pt x="4461" y="0"/>
                  </a:moveTo>
                  <a:cubicBezTo>
                    <a:pt x="1992" y="0"/>
                    <a:pt x="0" y="1992"/>
                    <a:pt x="0" y="4461"/>
                  </a:cubicBezTo>
                  <a:cubicBezTo>
                    <a:pt x="0" y="6944"/>
                    <a:pt x="1992" y="8936"/>
                    <a:pt x="4461" y="8936"/>
                  </a:cubicBezTo>
                  <a:cubicBezTo>
                    <a:pt x="6929" y="8936"/>
                    <a:pt x="8936" y="6944"/>
                    <a:pt x="8936" y="4461"/>
                  </a:cubicBezTo>
                  <a:cubicBezTo>
                    <a:pt x="8936" y="1992"/>
                    <a:pt x="6929" y="0"/>
                    <a:pt x="4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44"/>
            <p:cNvSpPr/>
            <p:nvPr/>
          </p:nvSpPr>
          <p:spPr>
            <a:xfrm>
              <a:off x="5666351" y="2052863"/>
              <a:ext cx="145617" cy="15633"/>
            </a:xfrm>
            <a:custGeom>
              <a:avLst/>
              <a:gdLst/>
              <a:ahLst/>
              <a:cxnLst/>
              <a:rect l="l" t="t" r="r" b="b"/>
              <a:pathLst>
                <a:path w="4476" h="478" extrusionOk="0">
                  <a:moveTo>
                    <a:pt x="1" y="1"/>
                  </a:moveTo>
                  <a:lnTo>
                    <a:pt x="1" y="477"/>
                  </a:lnTo>
                  <a:lnTo>
                    <a:pt x="4461" y="477"/>
                  </a:lnTo>
                  <a:cubicBezTo>
                    <a:pt x="4461" y="390"/>
                    <a:pt x="4476" y="318"/>
                    <a:pt x="4476" y="246"/>
                  </a:cubicBezTo>
                  <a:cubicBezTo>
                    <a:pt x="4476" y="160"/>
                    <a:pt x="4476" y="87"/>
                    <a:pt x="44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44"/>
            <p:cNvSpPr/>
            <p:nvPr/>
          </p:nvSpPr>
          <p:spPr>
            <a:xfrm>
              <a:off x="5559285" y="1952783"/>
              <a:ext cx="214164" cy="215793"/>
            </a:xfrm>
            <a:custGeom>
              <a:avLst/>
              <a:gdLst/>
              <a:ahLst/>
              <a:cxnLst/>
              <a:rect l="l" t="t" r="r" b="b"/>
              <a:pathLst>
                <a:path w="6583" h="6598" extrusionOk="0">
                  <a:moveTo>
                    <a:pt x="3292" y="0"/>
                  </a:moveTo>
                  <a:cubicBezTo>
                    <a:pt x="1473" y="0"/>
                    <a:pt x="0" y="1487"/>
                    <a:pt x="0" y="3292"/>
                  </a:cubicBezTo>
                  <a:cubicBezTo>
                    <a:pt x="0" y="5111"/>
                    <a:pt x="1473" y="6597"/>
                    <a:pt x="3292" y="6597"/>
                  </a:cubicBezTo>
                  <a:cubicBezTo>
                    <a:pt x="5111" y="6597"/>
                    <a:pt x="6583" y="5111"/>
                    <a:pt x="6583" y="3292"/>
                  </a:cubicBezTo>
                  <a:cubicBezTo>
                    <a:pt x="6583" y="1487"/>
                    <a:pt x="5111" y="0"/>
                    <a:pt x="32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44"/>
            <p:cNvSpPr/>
            <p:nvPr/>
          </p:nvSpPr>
          <p:spPr>
            <a:xfrm>
              <a:off x="5666351" y="2052863"/>
              <a:ext cx="107586" cy="15633"/>
            </a:xfrm>
            <a:custGeom>
              <a:avLst/>
              <a:gdLst/>
              <a:ahLst/>
              <a:cxnLst/>
              <a:rect l="l" t="t" r="r" b="b"/>
              <a:pathLst>
                <a:path w="3307" h="478" extrusionOk="0">
                  <a:moveTo>
                    <a:pt x="1" y="1"/>
                  </a:moveTo>
                  <a:lnTo>
                    <a:pt x="1" y="477"/>
                  </a:lnTo>
                  <a:lnTo>
                    <a:pt x="3292" y="477"/>
                  </a:lnTo>
                  <a:cubicBezTo>
                    <a:pt x="3292" y="390"/>
                    <a:pt x="3306" y="318"/>
                    <a:pt x="3306" y="246"/>
                  </a:cubicBezTo>
                  <a:cubicBezTo>
                    <a:pt x="3306" y="160"/>
                    <a:pt x="3306" y="87"/>
                    <a:pt x="3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44"/>
            <p:cNvSpPr/>
            <p:nvPr/>
          </p:nvSpPr>
          <p:spPr>
            <a:xfrm>
              <a:off x="5605319" y="1999062"/>
              <a:ext cx="122584" cy="123236"/>
            </a:xfrm>
            <a:custGeom>
              <a:avLst/>
              <a:gdLst/>
              <a:ahLst/>
              <a:cxnLst/>
              <a:rect l="l" t="t" r="r" b="b"/>
              <a:pathLst>
                <a:path w="3768" h="3768" extrusionOk="0">
                  <a:moveTo>
                    <a:pt x="1877" y="0"/>
                  </a:moveTo>
                  <a:cubicBezTo>
                    <a:pt x="837" y="0"/>
                    <a:pt x="0" y="837"/>
                    <a:pt x="0" y="1877"/>
                  </a:cubicBezTo>
                  <a:cubicBezTo>
                    <a:pt x="0" y="2930"/>
                    <a:pt x="837" y="3768"/>
                    <a:pt x="1877" y="3768"/>
                  </a:cubicBezTo>
                  <a:cubicBezTo>
                    <a:pt x="2916" y="3768"/>
                    <a:pt x="3768" y="2930"/>
                    <a:pt x="3768" y="1877"/>
                  </a:cubicBezTo>
                  <a:cubicBezTo>
                    <a:pt x="3768" y="837"/>
                    <a:pt x="2916" y="0"/>
                    <a:pt x="1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44"/>
            <p:cNvSpPr/>
            <p:nvPr/>
          </p:nvSpPr>
          <p:spPr>
            <a:xfrm>
              <a:off x="5666351" y="2052863"/>
              <a:ext cx="61552" cy="15633"/>
            </a:xfrm>
            <a:custGeom>
              <a:avLst/>
              <a:gdLst/>
              <a:ahLst/>
              <a:cxnLst/>
              <a:rect l="l" t="t" r="r" b="b"/>
              <a:pathLst>
                <a:path w="1892" h="478" extrusionOk="0">
                  <a:moveTo>
                    <a:pt x="1" y="1"/>
                  </a:moveTo>
                  <a:lnTo>
                    <a:pt x="1" y="477"/>
                  </a:lnTo>
                  <a:lnTo>
                    <a:pt x="1877" y="477"/>
                  </a:lnTo>
                  <a:cubicBezTo>
                    <a:pt x="1892" y="318"/>
                    <a:pt x="1892" y="160"/>
                    <a:pt x="18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44"/>
            <p:cNvSpPr/>
            <p:nvPr/>
          </p:nvSpPr>
          <p:spPr>
            <a:xfrm>
              <a:off x="5643350" y="2037753"/>
              <a:ext cx="46066" cy="45854"/>
            </a:xfrm>
            <a:custGeom>
              <a:avLst/>
              <a:gdLst/>
              <a:ahLst/>
              <a:cxnLst/>
              <a:rect l="l" t="t" r="r" b="b"/>
              <a:pathLst>
                <a:path w="1416" h="1402" extrusionOk="0">
                  <a:moveTo>
                    <a:pt x="708" y="1"/>
                  </a:moveTo>
                  <a:cubicBezTo>
                    <a:pt x="318" y="1"/>
                    <a:pt x="0" y="318"/>
                    <a:pt x="0" y="694"/>
                  </a:cubicBezTo>
                  <a:cubicBezTo>
                    <a:pt x="0" y="1083"/>
                    <a:pt x="318" y="1401"/>
                    <a:pt x="708" y="1401"/>
                  </a:cubicBezTo>
                  <a:cubicBezTo>
                    <a:pt x="1097" y="1401"/>
                    <a:pt x="1415" y="1083"/>
                    <a:pt x="1415" y="694"/>
                  </a:cubicBezTo>
                  <a:cubicBezTo>
                    <a:pt x="1415" y="318"/>
                    <a:pt x="1097" y="1"/>
                    <a:pt x="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44"/>
            <p:cNvSpPr/>
            <p:nvPr/>
          </p:nvSpPr>
          <p:spPr>
            <a:xfrm>
              <a:off x="5666351" y="2052863"/>
              <a:ext cx="23521" cy="15633"/>
            </a:xfrm>
            <a:custGeom>
              <a:avLst/>
              <a:gdLst/>
              <a:ahLst/>
              <a:cxnLst/>
              <a:rect l="l" t="t" r="r" b="b"/>
              <a:pathLst>
                <a:path w="723" h="478" extrusionOk="0">
                  <a:moveTo>
                    <a:pt x="1" y="1"/>
                  </a:moveTo>
                  <a:lnTo>
                    <a:pt x="1" y="477"/>
                  </a:lnTo>
                  <a:lnTo>
                    <a:pt x="679" y="477"/>
                  </a:lnTo>
                  <a:cubicBezTo>
                    <a:pt x="722" y="318"/>
                    <a:pt x="722" y="160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44"/>
            <p:cNvSpPr/>
            <p:nvPr/>
          </p:nvSpPr>
          <p:spPr>
            <a:xfrm>
              <a:off x="5655387" y="2016527"/>
              <a:ext cx="55143" cy="51904"/>
            </a:xfrm>
            <a:custGeom>
              <a:avLst/>
              <a:gdLst/>
              <a:ahLst/>
              <a:cxnLst/>
              <a:rect l="l" t="t" r="r" b="b"/>
              <a:pathLst>
                <a:path w="1695" h="1587" extrusionOk="0">
                  <a:moveTo>
                    <a:pt x="1348" y="0"/>
                  </a:moveTo>
                  <a:lnTo>
                    <a:pt x="179" y="1184"/>
                  </a:lnTo>
                  <a:cubicBezTo>
                    <a:pt x="1" y="1351"/>
                    <a:pt x="157" y="1586"/>
                    <a:pt x="344" y="1586"/>
                  </a:cubicBezTo>
                  <a:cubicBezTo>
                    <a:pt x="400" y="1586"/>
                    <a:pt x="458" y="1566"/>
                    <a:pt x="511" y="1516"/>
                  </a:cubicBezTo>
                  <a:lnTo>
                    <a:pt x="1695" y="332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44"/>
            <p:cNvSpPr/>
            <p:nvPr/>
          </p:nvSpPr>
          <p:spPr>
            <a:xfrm>
              <a:off x="5690913" y="1802696"/>
              <a:ext cx="235440" cy="230870"/>
            </a:xfrm>
            <a:custGeom>
              <a:avLst/>
              <a:gdLst/>
              <a:ahLst/>
              <a:cxnLst/>
              <a:rect l="l" t="t" r="r" b="b"/>
              <a:pathLst>
                <a:path w="7237" h="7059" extrusionOk="0">
                  <a:moveTo>
                    <a:pt x="6897" y="1"/>
                  </a:moveTo>
                  <a:cubicBezTo>
                    <a:pt x="6843" y="1"/>
                    <a:pt x="6787" y="22"/>
                    <a:pt x="6738" y="71"/>
                  </a:cubicBezTo>
                  <a:lnTo>
                    <a:pt x="141" y="6668"/>
                  </a:lnTo>
                  <a:cubicBezTo>
                    <a:pt x="0" y="6809"/>
                    <a:pt x="92" y="7058"/>
                    <a:pt x="297" y="7058"/>
                  </a:cubicBezTo>
                  <a:cubicBezTo>
                    <a:pt x="302" y="7058"/>
                    <a:pt x="308" y="7058"/>
                    <a:pt x="314" y="7058"/>
                  </a:cubicBezTo>
                  <a:cubicBezTo>
                    <a:pt x="372" y="7058"/>
                    <a:pt x="429" y="7043"/>
                    <a:pt x="473" y="6986"/>
                  </a:cubicBezTo>
                  <a:lnTo>
                    <a:pt x="7070" y="403"/>
                  </a:lnTo>
                  <a:cubicBezTo>
                    <a:pt x="7237" y="236"/>
                    <a:pt x="7078" y="1"/>
                    <a:pt x="68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4" name="Google Shape;3934;p44"/>
          <p:cNvGrpSpPr/>
          <p:nvPr/>
        </p:nvGrpSpPr>
        <p:grpSpPr>
          <a:xfrm>
            <a:off x="4886595" y="3003853"/>
            <a:ext cx="640068" cy="640094"/>
            <a:chOff x="5475233" y="3287293"/>
            <a:chExt cx="457191" cy="457210"/>
          </a:xfrm>
        </p:grpSpPr>
        <p:sp>
          <p:nvSpPr>
            <p:cNvPr id="3935" name="Google Shape;3935;p44"/>
            <p:cNvSpPr/>
            <p:nvPr/>
          </p:nvSpPr>
          <p:spPr>
            <a:xfrm>
              <a:off x="5475233" y="3287293"/>
              <a:ext cx="348007" cy="347679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44"/>
            <p:cNvSpPr/>
            <p:nvPr/>
          </p:nvSpPr>
          <p:spPr>
            <a:xfrm>
              <a:off x="5546926" y="3384997"/>
              <a:ext cx="178542" cy="152666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4"/>
            <p:cNvSpPr/>
            <p:nvPr/>
          </p:nvSpPr>
          <p:spPr>
            <a:xfrm>
              <a:off x="5598197" y="3423402"/>
              <a:ext cx="88794" cy="75890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4"/>
            <p:cNvSpPr/>
            <p:nvPr/>
          </p:nvSpPr>
          <p:spPr>
            <a:xfrm>
              <a:off x="5703599" y="3515422"/>
              <a:ext cx="228826" cy="229081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4"/>
            <p:cNvSpPr/>
            <p:nvPr/>
          </p:nvSpPr>
          <p:spPr>
            <a:xfrm>
              <a:off x="5741550" y="3572816"/>
              <a:ext cx="133915" cy="114557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4"/>
            <p:cNvSpPr/>
            <p:nvPr/>
          </p:nvSpPr>
          <p:spPr>
            <a:xfrm>
              <a:off x="5771937" y="3596043"/>
              <a:ext cx="80276" cy="68333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41" name="Google Shape;39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3975" y="3643947"/>
            <a:ext cx="720000" cy="1265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2" name="Google Shape;394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62375"/>
            <a:ext cx="1407452" cy="1382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3819DB-1ADA-4137-B16D-0641EF35D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30" y="3597691"/>
            <a:ext cx="4619740" cy="6545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277CEF-02F8-4221-8618-4D406742F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3862" y="103020"/>
            <a:ext cx="2930308" cy="3907078"/>
          </a:xfrm>
          <a:prstGeom prst="rect">
            <a:avLst/>
          </a:prstGeom>
        </p:spPr>
      </p:pic>
      <p:pic>
        <p:nvPicPr>
          <p:cNvPr id="5156" name="Google Shape;5156;p67">
            <a:hlinkClick r:id="" action="ppaction://hlinkshowjump?jump=firstslide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0525" y="-85425"/>
            <a:ext cx="872999" cy="156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7" name="Google Shape;515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830" y="1688259"/>
            <a:ext cx="3686252" cy="285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133" name="Google Shape;5133;p67"/>
          <p:cNvSpPr txBox="1">
            <a:spLocks noGrp="1"/>
          </p:cNvSpPr>
          <p:nvPr>
            <p:ph type="subTitle" idx="1"/>
          </p:nvPr>
        </p:nvSpPr>
        <p:spPr>
          <a:xfrm>
            <a:off x="4141750" y="3352560"/>
            <a:ext cx="4284000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Montserrat" panose="00000500000000000000" pitchFamily="2" charset="-52"/>
              </a:rPr>
              <a:t>Вы прибыли на станцию «Финальная»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5132" name="Google Shape;5132;p67"/>
          <p:cNvSpPr txBox="1">
            <a:spLocks noGrp="1"/>
          </p:cNvSpPr>
          <p:nvPr>
            <p:ph type="ctrTitle"/>
          </p:nvPr>
        </p:nvSpPr>
        <p:spPr>
          <a:xfrm>
            <a:off x="4141750" y="134595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dirty="0">
                <a:latin typeface="Montserrat" panose="00000500000000000000" pitchFamily="2" charset="-52"/>
              </a:rPr>
              <a:t>Спасибо</a:t>
            </a:r>
            <a:r>
              <a:rPr lang="en-US" sz="5400" dirty="0">
                <a:latin typeface="Montserrat" panose="00000500000000000000" pitchFamily="2" charset="-52"/>
              </a:rPr>
              <a:t> </a:t>
            </a:r>
            <a:r>
              <a:rPr lang="ru-RU" sz="5400" dirty="0">
                <a:latin typeface="Montserrat" panose="00000500000000000000" pitchFamily="2" charset="-52"/>
              </a:rPr>
              <a:t>за внимание</a:t>
            </a:r>
            <a:r>
              <a:rPr lang="en" sz="5400" dirty="0">
                <a:latin typeface="Montserrat" panose="00000500000000000000" pitchFamily="2" charset="-52"/>
              </a:rPr>
              <a:t>!</a:t>
            </a:r>
            <a:endParaRPr sz="54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5EDFD2B-191B-4A90-8D3A-E53AC257E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5389" y="-88037"/>
            <a:ext cx="4193972" cy="4193972"/>
          </a:xfrm>
          <a:prstGeom prst="rect">
            <a:avLst/>
          </a:prstGeom>
        </p:spPr>
      </p:pic>
      <p:sp>
        <p:nvSpPr>
          <p:cNvPr id="3683" name="Google Shape;3683;p35"/>
          <p:cNvSpPr txBox="1">
            <a:spLocks noGrp="1"/>
          </p:cNvSpPr>
          <p:nvPr>
            <p:ph type="title" idx="8"/>
          </p:nvPr>
        </p:nvSpPr>
        <p:spPr>
          <a:xfrm>
            <a:off x="718125" y="544400"/>
            <a:ext cx="7712700" cy="572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Команда</a:t>
            </a:r>
            <a:endParaRPr dirty="0">
              <a:latin typeface="Montserrat" panose="00000500000000000000" pitchFamily="2" charset="-52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760CE60-A00D-459C-A85C-3096F86DBA73}"/>
              </a:ext>
            </a:extLst>
          </p:cNvPr>
          <p:cNvGrpSpPr/>
          <p:nvPr/>
        </p:nvGrpSpPr>
        <p:grpSpPr>
          <a:xfrm>
            <a:off x="-234000" y="1290906"/>
            <a:ext cx="9612000" cy="2154593"/>
            <a:chOff x="0" y="1290906"/>
            <a:chExt cx="9106561" cy="2154593"/>
          </a:xfrm>
        </p:grpSpPr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EDA2C93C-4F70-4F7A-A40B-BC8DD3E6B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1297760"/>
              <a:ext cx="2483726" cy="2147739"/>
            </a:xfrm>
            <a:prstGeom prst="rect">
              <a:avLst/>
            </a:prstGeom>
          </p:spPr>
        </p:pic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6FBDA58F-0572-448D-A19E-7E94613D5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58878" y="1294333"/>
              <a:ext cx="2483726" cy="2147739"/>
            </a:xfrm>
            <a:prstGeom prst="rect">
              <a:avLst/>
            </a:prstGeom>
          </p:spPr>
        </p:pic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0175749F-FD6B-4CD8-85EE-E32114C4F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313165" y="1290906"/>
              <a:ext cx="2483726" cy="2147739"/>
            </a:xfrm>
            <a:prstGeom prst="rect">
              <a:avLst/>
            </a:prstGeom>
          </p:spPr>
        </p:pic>
        <p:pic>
          <p:nvPicPr>
            <p:cNvPr id="64" name="Рисунок 63">
              <a:extLst>
                <a:ext uri="{FF2B5EF4-FFF2-40B4-BE49-F238E27FC236}">
                  <a16:creationId xmlns:a16="http://schemas.microsoft.com/office/drawing/2014/main" id="{51A93325-8519-42A9-92D7-D549426F0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972043" y="1294333"/>
              <a:ext cx="2483726" cy="2147739"/>
            </a:xfrm>
            <a:prstGeom prst="rect">
              <a:avLst/>
            </a:prstGeom>
          </p:spPr>
        </p:pic>
        <p:pic>
          <p:nvPicPr>
            <p:cNvPr id="65" name="Рисунок 64">
              <a:extLst>
                <a:ext uri="{FF2B5EF4-FFF2-40B4-BE49-F238E27FC236}">
                  <a16:creationId xmlns:a16="http://schemas.microsoft.com/office/drawing/2014/main" id="{D2ADA904-B4E0-45F7-BA10-D4FD32C87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22835" y="1297760"/>
              <a:ext cx="2483726" cy="2147739"/>
            </a:xfrm>
            <a:prstGeom prst="rect">
              <a:avLst/>
            </a:prstGeom>
          </p:spPr>
        </p:pic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A9895B4B-B64E-464D-86E8-281E2F8B32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56" t="12761" r="6302" b="17984"/>
            <a:stretch/>
          </p:blipFill>
          <p:spPr>
            <a:xfrm>
              <a:off x="2605008" y="1659977"/>
              <a:ext cx="711652" cy="711652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accent5"/>
              </a:solidFill>
            </a:ln>
          </p:spPr>
        </p:pic>
        <p:pic>
          <p:nvPicPr>
            <p:cNvPr id="53" name="Рисунок 52">
              <a:extLst>
                <a:ext uri="{FF2B5EF4-FFF2-40B4-BE49-F238E27FC236}">
                  <a16:creationId xmlns:a16="http://schemas.microsoft.com/office/drawing/2014/main" id="{30E358A6-1C87-4098-9395-0BDAA100F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414" t="23815" r="10192" b="15139"/>
            <a:stretch/>
          </p:blipFill>
          <p:spPr>
            <a:xfrm>
              <a:off x="4263886" y="1659977"/>
              <a:ext cx="711652" cy="711652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5"/>
              </a:solidFill>
            </a:ln>
          </p:spPr>
        </p:pic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201D172A-603C-4F98-AB2A-482BA4DD01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9261" r="16912" b="28066"/>
            <a:stretch/>
          </p:blipFill>
          <p:spPr>
            <a:xfrm>
              <a:off x="7577051" y="1653123"/>
              <a:ext cx="711652" cy="711652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accent5"/>
              </a:solidFill>
            </a:ln>
          </p:spPr>
        </p:pic>
        <p:pic>
          <p:nvPicPr>
            <p:cNvPr id="55" name="Рисунок 54">
              <a:extLst>
                <a:ext uri="{FF2B5EF4-FFF2-40B4-BE49-F238E27FC236}">
                  <a16:creationId xmlns:a16="http://schemas.microsoft.com/office/drawing/2014/main" id="{F285C3BA-5C40-4372-993B-A0D66CAD61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1927" t="8164" r="13042" b="43294"/>
            <a:stretch/>
          </p:blipFill>
          <p:spPr>
            <a:xfrm>
              <a:off x="950721" y="1663403"/>
              <a:ext cx="711652" cy="708226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accent5"/>
              </a:solidFill>
            </a:ln>
          </p:spPr>
        </p:pic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59CAE3DB-BF25-4D52-8D25-CA050226F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3655" t="32641" r="30560" b="33020"/>
            <a:stretch/>
          </p:blipFill>
          <p:spPr>
            <a:xfrm>
              <a:off x="5918173" y="1659977"/>
              <a:ext cx="711652" cy="711652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accent5"/>
              </a:solidFill>
            </a:ln>
          </p:spPr>
        </p:pic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DE035CEF-968E-417A-9EF7-2EC1ED39BF03}"/>
              </a:ext>
            </a:extLst>
          </p:cNvPr>
          <p:cNvGrpSpPr/>
          <p:nvPr/>
        </p:nvGrpSpPr>
        <p:grpSpPr>
          <a:xfrm>
            <a:off x="2086858" y="4143859"/>
            <a:ext cx="1702003" cy="643591"/>
            <a:chOff x="2125676" y="2372246"/>
            <a:chExt cx="1702003" cy="643591"/>
          </a:xfrm>
        </p:grpSpPr>
        <p:pic>
          <p:nvPicPr>
            <p:cNvPr id="94" name="Рисунок 93">
              <a:extLst>
                <a:ext uri="{FF2B5EF4-FFF2-40B4-BE49-F238E27FC236}">
                  <a16:creationId xmlns:a16="http://schemas.microsoft.com/office/drawing/2014/main" id="{9149BE8D-61DF-4E93-9591-8EEF5B6FB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25676" y="2372493"/>
              <a:ext cx="244832" cy="252730"/>
            </a:xfrm>
            <a:prstGeom prst="rect">
              <a:avLst/>
            </a:prstGeom>
          </p:spPr>
        </p:pic>
        <p:pic>
          <p:nvPicPr>
            <p:cNvPr id="95" name="Рисунок 94">
              <a:extLst>
                <a:ext uri="{FF2B5EF4-FFF2-40B4-BE49-F238E27FC236}">
                  <a16:creationId xmlns:a16="http://schemas.microsoft.com/office/drawing/2014/main" id="{BCE7322B-1940-4BC8-8292-19BDA4547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125676" y="2763107"/>
              <a:ext cx="244832" cy="252730"/>
            </a:xfrm>
            <a:prstGeom prst="rect">
              <a:avLst/>
            </a:prstGeom>
          </p:spPr>
        </p:pic>
        <p:sp>
          <p:nvSpPr>
            <p:cNvPr id="96" name="Google Shape;1252;p44">
              <a:extLst>
                <a:ext uri="{FF2B5EF4-FFF2-40B4-BE49-F238E27FC236}">
                  <a16:creationId xmlns:a16="http://schemas.microsoft.com/office/drawing/2014/main" id="{9CF93CDF-AD2F-447D-9AB3-98D26BF2195E}"/>
                </a:ext>
              </a:extLst>
            </p:cNvPr>
            <p:cNvSpPr txBox="1"/>
            <p:nvPr/>
          </p:nvSpPr>
          <p:spPr>
            <a:xfrm>
              <a:off x="2370508" y="2372246"/>
              <a:ext cx="1457170" cy="2527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Montserrat" panose="00000500000000000000" pitchFamily="2" charset="-52"/>
                  <a:ea typeface="Montserrat"/>
                  <a:cs typeface="Montserrat"/>
                  <a:sym typeface="Montserrat"/>
                </a:rPr>
                <a:t>@malitskiyal</a:t>
              </a:r>
              <a:endParaRPr sz="900" dirty="0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7" name="Google Shape;1252;p44">
              <a:extLst>
                <a:ext uri="{FF2B5EF4-FFF2-40B4-BE49-F238E27FC236}">
                  <a16:creationId xmlns:a16="http://schemas.microsoft.com/office/drawing/2014/main" id="{F1417B64-6DBA-40E7-B923-6BEEB4B865FF}"/>
                </a:ext>
              </a:extLst>
            </p:cNvPr>
            <p:cNvSpPr txBox="1"/>
            <p:nvPr/>
          </p:nvSpPr>
          <p:spPr>
            <a:xfrm>
              <a:off x="2370508" y="2762860"/>
              <a:ext cx="1457171" cy="2527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Montserrat" panose="00000500000000000000" pitchFamily="2" charset="-52"/>
                  <a:ea typeface="Montserrat"/>
                  <a:cs typeface="Montserrat"/>
                  <a:sym typeface="Montserrat"/>
                </a:rPr>
                <a:t>@melskiy</a:t>
              </a:r>
              <a:endParaRPr sz="900" dirty="0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8" name="Группа 97">
            <a:extLst>
              <a:ext uri="{FF2B5EF4-FFF2-40B4-BE49-F238E27FC236}">
                <a16:creationId xmlns:a16="http://schemas.microsoft.com/office/drawing/2014/main" id="{666E520D-CD02-4137-8A91-7AF58BB62203}"/>
              </a:ext>
            </a:extLst>
          </p:cNvPr>
          <p:cNvGrpSpPr/>
          <p:nvPr/>
        </p:nvGrpSpPr>
        <p:grpSpPr>
          <a:xfrm>
            <a:off x="341978" y="4140521"/>
            <a:ext cx="1696923" cy="643346"/>
            <a:chOff x="433833" y="3343908"/>
            <a:chExt cx="1696923" cy="643346"/>
          </a:xfrm>
        </p:grpSpPr>
        <p:pic>
          <p:nvPicPr>
            <p:cNvPr id="99" name="Рисунок 98">
              <a:extLst>
                <a:ext uri="{FF2B5EF4-FFF2-40B4-BE49-F238E27FC236}">
                  <a16:creationId xmlns:a16="http://schemas.microsoft.com/office/drawing/2014/main" id="{FCA5D38D-6CE6-4842-921B-6172C14BD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33833" y="3343910"/>
              <a:ext cx="244832" cy="252730"/>
            </a:xfrm>
            <a:prstGeom prst="rect">
              <a:avLst/>
            </a:prstGeom>
          </p:spPr>
        </p:pic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8412B6B5-6B75-4786-82DE-316EDE19F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3833" y="3734524"/>
              <a:ext cx="244832" cy="252730"/>
            </a:xfrm>
            <a:prstGeom prst="rect">
              <a:avLst/>
            </a:prstGeom>
          </p:spPr>
        </p:pic>
        <p:sp>
          <p:nvSpPr>
            <p:cNvPr id="101" name="Google Shape;1252;p44">
              <a:extLst>
                <a:ext uri="{FF2B5EF4-FFF2-40B4-BE49-F238E27FC236}">
                  <a16:creationId xmlns:a16="http://schemas.microsoft.com/office/drawing/2014/main" id="{C724BB04-905C-423B-B75A-DBF713B1306C}"/>
                </a:ext>
              </a:extLst>
            </p:cNvPr>
            <p:cNvSpPr txBox="1"/>
            <p:nvPr/>
          </p:nvSpPr>
          <p:spPr>
            <a:xfrm>
              <a:off x="673585" y="3343908"/>
              <a:ext cx="1457170" cy="2527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Montserrat" panose="00000500000000000000" pitchFamily="2" charset="-52"/>
                  <a:ea typeface="Montserrat"/>
                  <a:cs typeface="Montserrat"/>
                  <a:sym typeface="Montserrat"/>
                </a:rPr>
                <a:t>@ivan_bugaenko</a:t>
              </a:r>
              <a:endParaRPr sz="900" dirty="0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2" name="Google Shape;1252;p44">
              <a:extLst>
                <a:ext uri="{FF2B5EF4-FFF2-40B4-BE49-F238E27FC236}">
                  <a16:creationId xmlns:a16="http://schemas.microsoft.com/office/drawing/2014/main" id="{6BADDDF0-8DDB-4194-83BC-1D73A7D1AD99}"/>
                </a:ext>
              </a:extLst>
            </p:cNvPr>
            <p:cNvSpPr txBox="1"/>
            <p:nvPr/>
          </p:nvSpPr>
          <p:spPr>
            <a:xfrm>
              <a:off x="673585" y="3734522"/>
              <a:ext cx="1457171" cy="2527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tx1"/>
                  </a:solidFill>
                  <a:latin typeface="Montserrat" panose="00000500000000000000" pitchFamily="2" charset="-52"/>
                  <a:ea typeface="Montserrat"/>
                  <a:cs typeface="Montserrat"/>
                  <a:sym typeface="Montserrat"/>
                </a:rPr>
                <a:t>@</a:t>
              </a:r>
              <a:r>
                <a:rPr lang="en-US" sz="900" i="0" dirty="0" err="1">
                  <a:solidFill>
                    <a:schemeClr val="tx1"/>
                  </a:solidFill>
                  <a:effectLst/>
                  <a:latin typeface="Montserrat" panose="00000500000000000000" pitchFamily="2" charset="-52"/>
                </a:rPr>
                <a:t>IvanBugaenko</a:t>
              </a:r>
              <a:endParaRPr sz="900" dirty="0">
                <a:solidFill>
                  <a:schemeClr val="tx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id="{216EF340-F381-454E-8261-9E7B2B82C043}"/>
              </a:ext>
            </a:extLst>
          </p:cNvPr>
          <p:cNvGrpSpPr/>
          <p:nvPr/>
        </p:nvGrpSpPr>
        <p:grpSpPr>
          <a:xfrm>
            <a:off x="3827357" y="4140521"/>
            <a:ext cx="1702005" cy="643346"/>
            <a:chOff x="3827679" y="3343908"/>
            <a:chExt cx="1702005" cy="643346"/>
          </a:xfrm>
        </p:grpSpPr>
        <p:pic>
          <p:nvPicPr>
            <p:cNvPr id="104" name="Рисунок 103">
              <a:extLst>
                <a:ext uri="{FF2B5EF4-FFF2-40B4-BE49-F238E27FC236}">
                  <a16:creationId xmlns:a16="http://schemas.microsoft.com/office/drawing/2014/main" id="{396B11A9-F9DB-4DA8-B3C2-96A54D397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27679" y="3343910"/>
              <a:ext cx="244832" cy="252730"/>
            </a:xfrm>
            <a:prstGeom prst="rect">
              <a:avLst/>
            </a:prstGeom>
          </p:spPr>
        </p:pic>
        <p:pic>
          <p:nvPicPr>
            <p:cNvPr id="105" name="Рисунок 104">
              <a:extLst>
                <a:ext uri="{FF2B5EF4-FFF2-40B4-BE49-F238E27FC236}">
                  <a16:creationId xmlns:a16="http://schemas.microsoft.com/office/drawing/2014/main" id="{915DDF10-B3A7-4857-B86C-8BCB196F9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27679" y="3734524"/>
              <a:ext cx="244832" cy="252730"/>
            </a:xfrm>
            <a:prstGeom prst="rect">
              <a:avLst/>
            </a:prstGeom>
          </p:spPr>
        </p:pic>
        <p:sp>
          <p:nvSpPr>
            <p:cNvPr id="106" name="Google Shape;1252;p44">
              <a:extLst>
                <a:ext uri="{FF2B5EF4-FFF2-40B4-BE49-F238E27FC236}">
                  <a16:creationId xmlns:a16="http://schemas.microsoft.com/office/drawing/2014/main" id="{D182CF01-1F13-41AE-9DE7-CDA81DF5B278}"/>
                </a:ext>
              </a:extLst>
            </p:cNvPr>
            <p:cNvSpPr txBox="1"/>
            <p:nvPr/>
          </p:nvSpPr>
          <p:spPr>
            <a:xfrm>
              <a:off x="4072513" y="3343908"/>
              <a:ext cx="1457170" cy="2527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Montserrat" panose="00000500000000000000" pitchFamily="2" charset="-52"/>
                  <a:ea typeface="Montserrat"/>
                  <a:cs typeface="Montserrat"/>
                  <a:sym typeface="Montserrat"/>
                </a:rPr>
                <a:t>@meow_wow_meow</a:t>
              </a:r>
              <a:endParaRPr sz="900" dirty="0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7" name="Google Shape;1252;p44">
              <a:extLst>
                <a:ext uri="{FF2B5EF4-FFF2-40B4-BE49-F238E27FC236}">
                  <a16:creationId xmlns:a16="http://schemas.microsoft.com/office/drawing/2014/main" id="{DF6A150A-C6FB-4DFB-BCB2-BF3729731539}"/>
                </a:ext>
              </a:extLst>
            </p:cNvPr>
            <p:cNvSpPr txBox="1"/>
            <p:nvPr/>
          </p:nvSpPr>
          <p:spPr>
            <a:xfrm>
              <a:off x="4072513" y="3734522"/>
              <a:ext cx="1457171" cy="2527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900" i="0" dirty="0">
                  <a:solidFill>
                    <a:schemeClr val="tx1"/>
                  </a:solidFill>
                  <a:effectLst/>
                  <a:latin typeface="Montserrat" panose="00000500000000000000" pitchFamily="2" charset="-52"/>
                </a:rPr>
                <a:t>@ZotovNikita</a:t>
              </a:r>
              <a:endParaRPr sz="900" dirty="0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05884B9F-3C45-438E-A3C9-B9805CA656C8}"/>
              </a:ext>
            </a:extLst>
          </p:cNvPr>
          <p:cNvGrpSpPr/>
          <p:nvPr/>
        </p:nvGrpSpPr>
        <p:grpSpPr>
          <a:xfrm>
            <a:off x="5574970" y="4140521"/>
            <a:ext cx="1702004" cy="643344"/>
            <a:chOff x="5529681" y="2372246"/>
            <a:chExt cx="1702004" cy="643344"/>
          </a:xfrm>
        </p:grpSpPr>
        <p:pic>
          <p:nvPicPr>
            <p:cNvPr id="109" name="Рисунок 108">
              <a:extLst>
                <a:ext uri="{FF2B5EF4-FFF2-40B4-BE49-F238E27FC236}">
                  <a16:creationId xmlns:a16="http://schemas.microsoft.com/office/drawing/2014/main" id="{81D76C34-900A-446C-AAE0-9F77C8EF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29681" y="2372246"/>
              <a:ext cx="244832" cy="252730"/>
            </a:xfrm>
            <a:prstGeom prst="rect">
              <a:avLst/>
            </a:prstGeom>
          </p:spPr>
        </p:pic>
        <p:pic>
          <p:nvPicPr>
            <p:cNvPr id="110" name="Рисунок 109">
              <a:extLst>
                <a:ext uri="{FF2B5EF4-FFF2-40B4-BE49-F238E27FC236}">
                  <a16:creationId xmlns:a16="http://schemas.microsoft.com/office/drawing/2014/main" id="{5C8E9EA6-DD09-4315-955A-81A32458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529681" y="2762860"/>
              <a:ext cx="244832" cy="252730"/>
            </a:xfrm>
            <a:prstGeom prst="rect">
              <a:avLst/>
            </a:prstGeom>
          </p:spPr>
        </p:pic>
        <p:sp>
          <p:nvSpPr>
            <p:cNvPr id="111" name="Google Shape;1252;p44">
              <a:extLst>
                <a:ext uri="{FF2B5EF4-FFF2-40B4-BE49-F238E27FC236}">
                  <a16:creationId xmlns:a16="http://schemas.microsoft.com/office/drawing/2014/main" id="{ABB621DE-431D-49E6-8EAA-A55257AE8D92}"/>
                </a:ext>
              </a:extLst>
            </p:cNvPr>
            <p:cNvSpPr txBox="1"/>
            <p:nvPr/>
          </p:nvSpPr>
          <p:spPr>
            <a:xfrm>
              <a:off x="5774514" y="2372246"/>
              <a:ext cx="1457170" cy="2527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Montserrat" panose="00000500000000000000" pitchFamily="2" charset="-52"/>
                  <a:ea typeface="Montserrat"/>
                  <a:cs typeface="Montserrat"/>
                  <a:sym typeface="Montserrat"/>
                </a:rPr>
                <a:t>@ledibruh</a:t>
              </a:r>
              <a:endParaRPr sz="900" dirty="0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2" name="Google Shape;1252;p44">
              <a:extLst>
                <a:ext uri="{FF2B5EF4-FFF2-40B4-BE49-F238E27FC236}">
                  <a16:creationId xmlns:a16="http://schemas.microsoft.com/office/drawing/2014/main" id="{6F318D02-6341-442A-BEA6-18E66E0A1066}"/>
                </a:ext>
              </a:extLst>
            </p:cNvPr>
            <p:cNvSpPr txBox="1"/>
            <p:nvPr/>
          </p:nvSpPr>
          <p:spPr>
            <a:xfrm>
              <a:off x="5774514" y="2762860"/>
              <a:ext cx="1457171" cy="2527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dirty="0">
                  <a:solidFill>
                    <a:schemeClr val="tx1"/>
                  </a:solidFill>
                  <a:effectLst/>
                  <a:latin typeface="Montserrat" panose="00000500000000000000" pitchFamily="2" charset="-52"/>
                </a:rPr>
                <a:t>@ledi-bruh</a:t>
              </a:r>
              <a:endParaRPr sz="900" dirty="0">
                <a:solidFill>
                  <a:schemeClr val="tx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3" name="Группа 112">
            <a:extLst>
              <a:ext uri="{FF2B5EF4-FFF2-40B4-BE49-F238E27FC236}">
                <a16:creationId xmlns:a16="http://schemas.microsoft.com/office/drawing/2014/main" id="{43B676EF-B6B6-4287-B648-F9FAC8306B0A}"/>
              </a:ext>
            </a:extLst>
          </p:cNvPr>
          <p:cNvGrpSpPr/>
          <p:nvPr/>
        </p:nvGrpSpPr>
        <p:grpSpPr>
          <a:xfrm>
            <a:off x="7317820" y="4140523"/>
            <a:ext cx="1696927" cy="643346"/>
            <a:chOff x="7231685" y="3343908"/>
            <a:chExt cx="1696927" cy="643346"/>
          </a:xfrm>
        </p:grpSpPr>
        <p:pic>
          <p:nvPicPr>
            <p:cNvPr id="114" name="Рисунок 113">
              <a:extLst>
                <a:ext uri="{FF2B5EF4-FFF2-40B4-BE49-F238E27FC236}">
                  <a16:creationId xmlns:a16="http://schemas.microsoft.com/office/drawing/2014/main" id="{91254CC5-E75A-4B45-B3AA-D0C620C9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231685" y="3343910"/>
              <a:ext cx="244832" cy="252730"/>
            </a:xfrm>
            <a:prstGeom prst="rect">
              <a:avLst/>
            </a:prstGeom>
          </p:spPr>
        </p:pic>
        <p:pic>
          <p:nvPicPr>
            <p:cNvPr id="115" name="Рисунок 114">
              <a:extLst>
                <a:ext uri="{FF2B5EF4-FFF2-40B4-BE49-F238E27FC236}">
                  <a16:creationId xmlns:a16="http://schemas.microsoft.com/office/drawing/2014/main" id="{43E1F014-4F41-4B1B-8268-8A6161C4F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231685" y="3734524"/>
              <a:ext cx="244832" cy="252730"/>
            </a:xfrm>
            <a:prstGeom prst="rect">
              <a:avLst/>
            </a:prstGeom>
          </p:spPr>
        </p:pic>
        <p:sp>
          <p:nvSpPr>
            <p:cNvPr id="116" name="Google Shape;1252;p44">
              <a:extLst>
                <a:ext uri="{FF2B5EF4-FFF2-40B4-BE49-F238E27FC236}">
                  <a16:creationId xmlns:a16="http://schemas.microsoft.com/office/drawing/2014/main" id="{4F8D60E2-0AE1-4523-90E9-564928432A5E}"/>
                </a:ext>
              </a:extLst>
            </p:cNvPr>
            <p:cNvSpPr txBox="1"/>
            <p:nvPr/>
          </p:nvSpPr>
          <p:spPr>
            <a:xfrm>
              <a:off x="7471441" y="3343908"/>
              <a:ext cx="1457170" cy="2527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Montserrat" panose="00000500000000000000" pitchFamily="2" charset="-52"/>
                  <a:ea typeface="Montserrat"/>
                  <a:cs typeface="Montserrat"/>
                  <a:sym typeface="Montserrat"/>
                </a:rPr>
                <a:t>@Rooney2210</a:t>
              </a:r>
              <a:endParaRPr sz="900" dirty="0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7" name="Google Shape;1252;p44">
              <a:extLst>
                <a:ext uri="{FF2B5EF4-FFF2-40B4-BE49-F238E27FC236}">
                  <a16:creationId xmlns:a16="http://schemas.microsoft.com/office/drawing/2014/main" id="{BC452686-D4C9-4348-B3F4-BCC0C3AD5C68}"/>
                </a:ext>
              </a:extLst>
            </p:cNvPr>
            <p:cNvSpPr txBox="1"/>
            <p:nvPr/>
          </p:nvSpPr>
          <p:spPr>
            <a:xfrm>
              <a:off x="7471442" y="3734522"/>
              <a:ext cx="1457170" cy="2527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Montserrat" panose="00000500000000000000" pitchFamily="2" charset="-52"/>
                  <a:ea typeface="Montserrat"/>
                  <a:cs typeface="Montserrat"/>
                  <a:sym typeface="Montserrat"/>
                </a:rPr>
                <a:t>@Rooney22</a:t>
              </a:r>
              <a:endParaRPr sz="900" dirty="0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18" name="Google Shape;565;p17">
            <a:extLst>
              <a:ext uri="{FF2B5EF4-FFF2-40B4-BE49-F238E27FC236}">
                <a16:creationId xmlns:a16="http://schemas.microsoft.com/office/drawing/2014/main" id="{03400F14-E11E-4A13-B948-CF7D955C9D31}"/>
              </a:ext>
            </a:extLst>
          </p:cNvPr>
          <p:cNvSpPr txBox="1"/>
          <p:nvPr/>
        </p:nvSpPr>
        <p:spPr>
          <a:xfrm>
            <a:off x="341978" y="3260141"/>
            <a:ext cx="1488643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Бугаенко Иван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565;p17">
            <a:extLst>
              <a:ext uri="{FF2B5EF4-FFF2-40B4-BE49-F238E27FC236}">
                <a16:creationId xmlns:a16="http://schemas.microsoft.com/office/drawing/2014/main" id="{4C40F0E7-E43E-437A-BCCA-C4FE34E28215}"/>
              </a:ext>
            </a:extLst>
          </p:cNvPr>
          <p:cNvSpPr txBox="1"/>
          <p:nvPr/>
        </p:nvSpPr>
        <p:spPr>
          <a:xfrm>
            <a:off x="2084828" y="3274116"/>
            <a:ext cx="1488643" cy="62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Малицкий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Александр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565;p17">
            <a:extLst>
              <a:ext uri="{FF2B5EF4-FFF2-40B4-BE49-F238E27FC236}">
                <a16:creationId xmlns:a16="http://schemas.microsoft.com/office/drawing/2014/main" id="{C3FBA540-CAC9-4EB9-8C69-98F87A1D822C}"/>
              </a:ext>
            </a:extLst>
          </p:cNvPr>
          <p:cNvSpPr txBox="1"/>
          <p:nvPr/>
        </p:nvSpPr>
        <p:spPr>
          <a:xfrm>
            <a:off x="3827356" y="3274116"/>
            <a:ext cx="1488643" cy="62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Зотов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Никитка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565;p17">
            <a:extLst>
              <a:ext uri="{FF2B5EF4-FFF2-40B4-BE49-F238E27FC236}">
                <a16:creationId xmlns:a16="http://schemas.microsoft.com/office/drawing/2014/main" id="{A1FCF236-1DCA-4117-873E-9D2AEC110A2F}"/>
              </a:ext>
            </a:extLst>
          </p:cNvPr>
          <p:cNvSpPr txBox="1"/>
          <p:nvPr/>
        </p:nvSpPr>
        <p:spPr>
          <a:xfrm>
            <a:off x="5569883" y="3274116"/>
            <a:ext cx="1488643" cy="62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Подовинов Андрей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565;p17">
            <a:extLst>
              <a:ext uri="{FF2B5EF4-FFF2-40B4-BE49-F238E27FC236}">
                <a16:creationId xmlns:a16="http://schemas.microsoft.com/office/drawing/2014/main" id="{2391B04D-B6A8-4450-89B2-9014F83C0902}"/>
              </a:ext>
            </a:extLst>
          </p:cNvPr>
          <p:cNvSpPr txBox="1"/>
          <p:nvPr/>
        </p:nvSpPr>
        <p:spPr>
          <a:xfrm>
            <a:off x="7312086" y="3274116"/>
            <a:ext cx="1489935" cy="621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Знаев</a:t>
            </a:r>
            <a:r>
              <a:rPr lang="ru-RU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Алексей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6653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Shape 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15C18EF-3685-4D82-B641-405D741E2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8270" y="1047305"/>
            <a:ext cx="4657710" cy="3726168"/>
          </a:xfrm>
          <a:prstGeom prst="rect">
            <a:avLst/>
          </a:prstGeom>
        </p:spPr>
      </p:pic>
      <p:sp>
        <p:nvSpPr>
          <p:cNvPr id="4683" name="Google Shape;4683;p59"/>
          <p:cNvSpPr/>
          <p:nvPr/>
        </p:nvSpPr>
        <p:spPr>
          <a:xfrm>
            <a:off x="2160950" y="1291042"/>
            <a:ext cx="2918125" cy="1287750"/>
          </a:xfrm>
          <a:custGeom>
            <a:avLst/>
            <a:gdLst/>
            <a:ahLst/>
            <a:cxnLst/>
            <a:rect l="l" t="t" r="r" b="b"/>
            <a:pathLst>
              <a:path w="116725" h="51510" extrusionOk="0">
                <a:moveTo>
                  <a:pt x="0" y="4233"/>
                </a:moveTo>
                <a:lnTo>
                  <a:pt x="24792" y="0"/>
                </a:lnTo>
                <a:lnTo>
                  <a:pt x="116725" y="51510"/>
                </a:lnTo>
                <a:lnTo>
                  <a:pt x="81739" y="514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4684" name="Google Shape;4684;p59"/>
          <p:cNvSpPr/>
          <p:nvPr/>
        </p:nvSpPr>
        <p:spPr>
          <a:xfrm>
            <a:off x="2160650" y="1397617"/>
            <a:ext cx="2043450" cy="1864950"/>
          </a:xfrm>
          <a:custGeom>
            <a:avLst/>
            <a:gdLst/>
            <a:ahLst/>
            <a:cxnLst/>
            <a:rect l="l" t="t" r="r" b="b"/>
            <a:pathLst>
              <a:path w="81738" h="74598" extrusionOk="0">
                <a:moveTo>
                  <a:pt x="81738" y="47166"/>
                </a:moveTo>
                <a:lnTo>
                  <a:pt x="81738" y="74598"/>
                </a:lnTo>
                <a:lnTo>
                  <a:pt x="0" y="28901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685" name="Google Shape;4685;p59"/>
          <p:cNvSpPr/>
          <p:nvPr/>
        </p:nvSpPr>
        <p:spPr>
          <a:xfrm>
            <a:off x="413025" y="2659967"/>
            <a:ext cx="2918125" cy="1287750"/>
          </a:xfrm>
          <a:custGeom>
            <a:avLst/>
            <a:gdLst/>
            <a:ahLst/>
            <a:cxnLst/>
            <a:rect l="l" t="t" r="r" b="b"/>
            <a:pathLst>
              <a:path w="116725" h="51510" extrusionOk="0">
                <a:moveTo>
                  <a:pt x="0" y="4233"/>
                </a:moveTo>
                <a:lnTo>
                  <a:pt x="24792" y="0"/>
                </a:lnTo>
                <a:lnTo>
                  <a:pt x="116725" y="51510"/>
                </a:lnTo>
                <a:lnTo>
                  <a:pt x="81739" y="514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4686" name="Google Shape;4686;p59"/>
          <p:cNvSpPr txBox="1">
            <a:spLocks noGrp="1"/>
          </p:cNvSpPr>
          <p:nvPr>
            <p:ph type="title"/>
          </p:nvPr>
        </p:nvSpPr>
        <p:spPr>
          <a:xfrm>
            <a:off x="720000" y="303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Наше решение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4687" name="Google Shape;4687;p59"/>
          <p:cNvSpPr/>
          <p:nvPr/>
        </p:nvSpPr>
        <p:spPr>
          <a:xfrm>
            <a:off x="2456050" y="3946867"/>
            <a:ext cx="2377500" cy="6843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8" name="Google Shape;4688;p59"/>
          <p:cNvSpPr txBox="1"/>
          <p:nvPr/>
        </p:nvSpPr>
        <p:spPr>
          <a:xfrm>
            <a:off x="5798204" y="4023806"/>
            <a:ext cx="1488939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Montserrat" panose="00000500000000000000" pitchFamily="2" charset="-52"/>
                <a:ea typeface="Blinker"/>
                <a:cs typeface="Blinker"/>
                <a:sym typeface="Blinker"/>
              </a:rPr>
              <a:t>NLU</a:t>
            </a:r>
            <a:endParaRPr b="1" dirty="0">
              <a:solidFill>
                <a:schemeClr val="accent3"/>
              </a:solidFill>
              <a:latin typeface="Montserrat" panose="00000500000000000000" pitchFamily="2" charset="-52"/>
              <a:ea typeface="Blinker"/>
              <a:cs typeface="Blinker"/>
              <a:sym typeface="Blinker"/>
            </a:endParaRPr>
          </a:p>
        </p:txBody>
      </p:sp>
      <p:sp>
        <p:nvSpPr>
          <p:cNvPr id="4689" name="Google Shape;4689;p59"/>
          <p:cNvSpPr txBox="1"/>
          <p:nvPr/>
        </p:nvSpPr>
        <p:spPr>
          <a:xfrm>
            <a:off x="6331588" y="3339526"/>
            <a:ext cx="1792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Montserrat" panose="00000500000000000000" pitchFamily="2" charset="-52"/>
                <a:ea typeface="Blinker"/>
                <a:cs typeface="Blinker"/>
                <a:sym typeface="Blinker"/>
              </a:rPr>
              <a:t>Gameplay</a:t>
            </a:r>
            <a:endParaRPr b="1" dirty="0">
              <a:solidFill>
                <a:schemeClr val="accent3"/>
              </a:solidFill>
              <a:latin typeface="Montserrat" panose="00000500000000000000" pitchFamily="2" charset="-52"/>
              <a:ea typeface="Blinker"/>
              <a:cs typeface="Blinker"/>
              <a:sym typeface="Blinker"/>
            </a:endParaRPr>
          </a:p>
        </p:txBody>
      </p:sp>
      <p:sp>
        <p:nvSpPr>
          <p:cNvPr id="4690" name="Google Shape;4690;p59"/>
          <p:cNvSpPr txBox="1"/>
          <p:nvPr/>
        </p:nvSpPr>
        <p:spPr>
          <a:xfrm>
            <a:off x="6864988" y="2655222"/>
            <a:ext cx="1291393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Montserrat" panose="00000500000000000000" pitchFamily="2" charset="-52"/>
                <a:ea typeface="Blinker"/>
                <a:cs typeface="Blinker"/>
                <a:sym typeface="Blinker"/>
              </a:rPr>
              <a:t>UI</a:t>
            </a:r>
            <a:endParaRPr b="1" dirty="0">
              <a:solidFill>
                <a:schemeClr val="accent3"/>
              </a:solidFill>
              <a:latin typeface="Montserrat" panose="00000500000000000000" pitchFamily="2" charset="-52"/>
              <a:ea typeface="Blinker"/>
              <a:cs typeface="Blinker"/>
              <a:sym typeface="Blinker"/>
            </a:endParaRPr>
          </a:p>
        </p:txBody>
      </p:sp>
      <p:sp>
        <p:nvSpPr>
          <p:cNvPr id="4691" name="Google Shape;4691;p59"/>
          <p:cNvSpPr txBox="1"/>
          <p:nvPr/>
        </p:nvSpPr>
        <p:spPr>
          <a:xfrm>
            <a:off x="2890818" y="4023818"/>
            <a:ext cx="161066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2"/>
                </a:solidFill>
                <a:latin typeface="Montserrat" panose="00000500000000000000" pitchFamily="2" charset="-52"/>
                <a:ea typeface="Aldrich"/>
                <a:cs typeface="Aldrich"/>
                <a:sym typeface="Aldrich"/>
              </a:rPr>
              <a:t>Приоритет</a:t>
            </a:r>
            <a:endParaRPr sz="1800" dirty="0">
              <a:solidFill>
                <a:schemeClr val="dk2"/>
              </a:solidFill>
              <a:latin typeface="Montserrat" panose="00000500000000000000" pitchFamily="2" charset="-52"/>
              <a:ea typeface="Aldrich"/>
              <a:cs typeface="Aldrich"/>
              <a:sym typeface="Aldrich"/>
            </a:endParaRPr>
          </a:p>
        </p:txBody>
      </p:sp>
      <p:sp>
        <p:nvSpPr>
          <p:cNvPr id="4692" name="Google Shape;4692;p59"/>
          <p:cNvSpPr/>
          <p:nvPr/>
        </p:nvSpPr>
        <p:spPr>
          <a:xfrm>
            <a:off x="412725" y="2766542"/>
            <a:ext cx="2043450" cy="1864950"/>
          </a:xfrm>
          <a:custGeom>
            <a:avLst/>
            <a:gdLst/>
            <a:ahLst/>
            <a:cxnLst/>
            <a:rect l="l" t="t" r="r" b="b"/>
            <a:pathLst>
              <a:path w="81738" h="74598" extrusionOk="0">
                <a:moveTo>
                  <a:pt x="81738" y="47166"/>
                </a:moveTo>
                <a:lnTo>
                  <a:pt x="81738" y="74598"/>
                </a:lnTo>
                <a:lnTo>
                  <a:pt x="0" y="28901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693" name="Google Shape;4693;p59"/>
          <p:cNvSpPr/>
          <p:nvPr/>
        </p:nvSpPr>
        <p:spPr>
          <a:xfrm>
            <a:off x="1287475" y="1975342"/>
            <a:ext cx="2918125" cy="1287750"/>
          </a:xfrm>
          <a:custGeom>
            <a:avLst/>
            <a:gdLst/>
            <a:ahLst/>
            <a:cxnLst/>
            <a:rect l="l" t="t" r="r" b="b"/>
            <a:pathLst>
              <a:path w="116725" h="51510" extrusionOk="0">
                <a:moveTo>
                  <a:pt x="0" y="4233"/>
                </a:moveTo>
                <a:lnTo>
                  <a:pt x="24792" y="0"/>
                </a:lnTo>
                <a:lnTo>
                  <a:pt x="116725" y="51510"/>
                </a:lnTo>
                <a:lnTo>
                  <a:pt x="81739" y="514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694" name="Google Shape;4694;p59"/>
          <p:cNvSpPr/>
          <p:nvPr/>
        </p:nvSpPr>
        <p:spPr>
          <a:xfrm>
            <a:off x="1287175" y="2081917"/>
            <a:ext cx="2043450" cy="1864950"/>
          </a:xfrm>
          <a:custGeom>
            <a:avLst/>
            <a:gdLst/>
            <a:ahLst/>
            <a:cxnLst/>
            <a:rect l="l" t="t" r="r" b="b"/>
            <a:pathLst>
              <a:path w="81738" h="74598" extrusionOk="0">
                <a:moveTo>
                  <a:pt x="81738" y="47166"/>
                </a:moveTo>
                <a:lnTo>
                  <a:pt x="81738" y="74598"/>
                </a:lnTo>
                <a:lnTo>
                  <a:pt x="0" y="28901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695" name="Google Shape;4695;p59"/>
          <p:cNvSpPr/>
          <p:nvPr/>
        </p:nvSpPr>
        <p:spPr>
          <a:xfrm>
            <a:off x="3326675" y="3262567"/>
            <a:ext cx="2379600" cy="6843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96" name="Google Shape;469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1198" y="1877198"/>
            <a:ext cx="1835505" cy="128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7" name="Google Shape;4697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401864">
            <a:off x="2627693" y="1120435"/>
            <a:ext cx="1730384" cy="1324014"/>
          </a:xfrm>
          <a:prstGeom prst="rect">
            <a:avLst/>
          </a:prstGeom>
          <a:noFill/>
          <a:ln>
            <a:noFill/>
          </a:ln>
        </p:spPr>
      </p:pic>
      <p:sp>
        <p:nvSpPr>
          <p:cNvPr id="4698" name="Google Shape;4698;p59"/>
          <p:cNvSpPr/>
          <p:nvPr/>
        </p:nvSpPr>
        <p:spPr>
          <a:xfrm>
            <a:off x="4200275" y="2578267"/>
            <a:ext cx="2379600" cy="6843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99" name="Google Shape;4699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9600" y="2449193"/>
            <a:ext cx="1945411" cy="13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0" name="Google Shape;4700;p59"/>
          <p:cNvSpPr txBox="1"/>
          <p:nvPr/>
        </p:nvSpPr>
        <p:spPr>
          <a:xfrm>
            <a:off x="2457618" y="4023817"/>
            <a:ext cx="433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1</a:t>
            </a:r>
            <a:endParaRPr sz="2500" dirty="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701" name="Google Shape;4701;p59"/>
          <p:cNvSpPr txBox="1"/>
          <p:nvPr/>
        </p:nvSpPr>
        <p:spPr>
          <a:xfrm>
            <a:off x="3761341" y="3339505"/>
            <a:ext cx="1609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2"/>
                </a:solidFill>
                <a:latin typeface="Montserrat" panose="00000500000000000000" pitchFamily="2" charset="-52"/>
                <a:ea typeface="Aldrich"/>
                <a:cs typeface="Aldrich"/>
                <a:sym typeface="Aldrich"/>
              </a:rPr>
              <a:t>Приоритет</a:t>
            </a:r>
          </a:p>
        </p:txBody>
      </p:sp>
      <p:sp>
        <p:nvSpPr>
          <p:cNvPr id="4702" name="Google Shape;4702;p59"/>
          <p:cNvSpPr txBox="1"/>
          <p:nvPr/>
        </p:nvSpPr>
        <p:spPr>
          <a:xfrm>
            <a:off x="3326680" y="3339505"/>
            <a:ext cx="433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2</a:t>
            </a:r>
            <a:endParaRPr sz="250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703" name="Google Shape;4703;p59"/>
          <p:cNvSpPr txBox="1"/>
          <p:nvPr/>
        </p:nvSpPr>
        <p:spPr>
          <a:xfrm>
            <a:off x="4638766" y="2655468"/>
            <a:ext cx="1609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2"/>
                </a:solidFill>
                <a:latin typeface="Montserrat" panose="00000500000000000000" pitchFamily="2" charset="-52"/>
                <a:ea typeface="Aldrich"/>
                <a:cs typeface="Aldrich"/>
                <a:sym typeface="Aldrich"/>
              </a:rPr>
              <a:t>Приоритет</a:t>
            </a:r>
          </a:p>
        </p:txBody>
      </p:sp>
      <p:sp>
        <p:nvSpPr>
          <p:cNvPr id="4704" name="Google Shape;4704;p59"/>
          <p:cNvSpPr txBox="1"/>
          <p:nvPr/>
        </p:nvSpPr>
        <p:spPr>
          <a:xfrm>
            <a:off x="4204105" y="2655467"/>
            <a:ext cx="433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3</a:t>
            </a:r>
            <a:endParaRPr sz="250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4705" name="Google Shape;4705;p59"/>
          <p:cNvCxnSpPr>
            <a:cxnSpLocks/>
            <a:stCxn id="4698" idx="3"/>
            <a:endCxn id="4690" idx="1"/>
          </p:cNvCxnSpPr>
          <p:nvPr/>
        </p:nvCxnSpPr>
        <p:spPr>
          <a:xfrm>
            <a:off x="6579875" y="2920417"/>
            <a:ext cx="285113" cy="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6" name="Google Shape;4706;p59"/>
          <p:cNvCxnSpPr>
            <a:stCxn id="4695" idx="3"/>
            <a:endCxn id="4689" idx="1"/>
          </p:cNvCxnSpPr>
          <p:nvPr/>
        </p:nvCxnSpPr>
        <p:spPr>
          <a:xfrm>
            <a:off x="5706275" y="3604717"/>
            <a:ext cx="625200" cy="6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7" name="Google Shape;4707;p59"/>
          <p:cNvCxnSpPr>
            <a:cxnSpLocks/>
            <a:stCxn id="4687" idx="3"/>
            <a:endCxn id="4688" idx="1"/>
          </p:cNvCxnSpPr>
          <p:nvPr/>
        </p:nvCxnSpPr>
        <p:spPr>
          <a:xfrm flipV="1">
            <a:off x="4833550" y="4289006"/>
            <a:ext cx="964654" cy="1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08" name="Google Shape;4708;p59"/>
          <p:cNvGrpSpPr/>
          <p:nvPr/>
        </p:nvGrpSpPr>
        <p:grpSpPr>
          <a:xfrm rot="5400000">
            <a:off x="7105301" y="61652"/>
            <a:ext cx="2650950" cy="1691981"/>
            <a:chOff x="6901376" y="-205048"/>
            <a:chExt cx="2650950" cy="1691981"/>
          </a:xfrm>
        </p:grpSpPr>
        <p:sp>
          <p:nvSpPr>
            <p:cNvPr id="4709" name="Google Shape;4709;p59"/>
            <p:cNvSpPr/>
            <p:nvPr/>
          </p:nvSpPr>
          <p:spPr>
            <a:xfrm rot="5400000">
              <a:off x="8886021" y="-20159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59"/>
            <p:cNvSpPr/>
            <p:nvPr/>
          </p:nvSpPr>
          <p:spPr>
            <a:xfrm rot="5400000">
              <a:off x="8554672" y="-20159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59"/>
            <p:cNvSpPr/>
            <p:nvPr/>
          </p:nvSpPr>
          <p:spPr>
            <a:xfrm rot="5400000">
              <a:off x="8223322" y="-20159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59"/>
            <p:cNvSpPr/>
            <p:nvPr/>
          </p:nvSpPr>
          <p:spPr>
            <a:xfrm rot="5400000">
              <a:off x="7891973" y="-20159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59"/>
            <p:cNvSpPr/>
            <p:nvPr/>
          </p:nvSpPr>
          <p:spPr>
            <a:xfrm rot="5400000">
              <a:off x="7560624" y="-20159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59"/>
            <p:cNvSpPr/>
            <p:nvPr/>
          </p:nvSpPr>
          <p:spPr>
            <a:xfrm rot="5400000">
              <a:off x="7229275" y="-20159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59"/>
            <p:cNvSpPr/>
            <p:nvPr/>
          </p:nvSpPr>
          <p:spPr>
            <a:xfrm rot="5400000">
              <a:off x="6897926" y="-20159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59"/>
            <p:cNvSpPr/>
            <p:nvPr/>
          </p:nvSpPr>
          <p:spPr>
            <a:xfrm rot="5400000">
              <a:off x="9217370" y="13679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59"/>
            <p:cNvSpPr/>
            <p:nvPr/>
          </p:nvSpPr>
          <p:spPr>
            <a:xfrm rot="5400000">
              <a:off x="7560624" y="13679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59"/>
            <p:cNvSpPr/>
            <p:nvPr/>
          </p:nvSpPr>
          <p:spPr>
            <a:xfrm rot="5400000">
              <a:off x="6897926" y="13679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59"/>
            <p:cNvSpPr/>
            <p:nvPr/>
          </p:nvSpPr>
          <p:spPr>
            <a:xfrm rot="5400000">
              <a:off x="9217370" y="4751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59"/>
            <p:cNvSpPr/>
            <p:nvPr/>
          </p:nvSpPr>
          <p:spPr>
            <a:xfrm rot="5400000">
              <a:off x="7560624" y="4751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59"/>
            <p:cNvSpPr/>
            <p:nvPr/>
          </p:nvSpPr>
          <p:spPr>
            <a:xfrm rot="5400000">
              <a:off x="6897926" y="4751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59"/>
            <p:cNvSpPr/>
            <p:nvPr/>
          </p:nvSpPr>
          <p:spPr>
            <a:xfrm rot="5400000">
              <a:off x="9217370" y="8135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59"/>
            <p:cNvSpPr/>
            <p:nvPr/>
          </p:nvSpPr>
          <p:spPr>
            <a:xfrm rot="5400000">
              <a:off x="7560624" y="8135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59"/>
            <p:cNvSpPr/>
            <p:nvPr/>
          </p:nvSpPr>
          <p:spPr>
            <a:xfrm rot="5400000">
              <a:off x="6897926" y="8135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59"/>
            <p:cNvSpPr/>
            <p:nvPr/>
          </p:nvSpPr>
          <p:spPr>
            <a:xfrm rot="5400000">
              <a:off x="9217370" y="1151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59"/>
            <p:cNvSpPr/>
            <p:nvPr/>
          </p:nvSpPr>
          <p:spPr>
            <a:xfrm rot="5400000">
              <a:off x="7560624" y="1151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59"/>
            <p:cNvSpPr/>
            <p:nvPr/>
          </p:nvSpPr>
          <p:spPr>
            <a:xfrm rot="5400000">
              <a:off x="6897926" y="1151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59"/>
            <p:cNvSpPr/>
            <p:nvPr/>
          </p:nvSpPr>
          <p:spPr>
            <a:xfrm rot="5400000">
              <a:off x="9217376" y="-20159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59"/>
            <p:cNvSpPr/>
            <p:nvPr/>
          </p:nvSpPr>
          <p:spPr>
            <a:xfrm rot="5400000">
              <a:off x="8886020" y="13679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59"/>
            <p:cNvSpPr/>
            <p:nvPr/>
          </p:nvSpPr>
          <p:spPr>
            <a:xfrm rot="5400000">
              <a:off x="8886020" y="4751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59"/>
            <p:cNvSpPr/>
            <p:nvPr/>
          </p:nvSpPr>
          <p:spPr>
            <a:xfrm rot="5400000">
              <a:off x="8886020" y="8135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59"/>
            <p:cNvSpPr/>
            <p:nvPr/>
          </p:nvSpPr>
          <p:spPr>
            <a:xfrm rot="5400000">
              <a:off x="8886020" y="1151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59"/>
            <p:cNvSpPr/>
            <p:nvPr/>
          </p:nvSpPr>
          <p:spPr>
            <a:xfrm rot="5400000">
              <a:off x="8554732" y="13679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59"/>
            <p:cNvSpPr/>
            <p:nvPr/>
          </p:nvSpPr>
          <p:spPr>
            <a:xfrm rot="5400000">
              <a:off x="8554732" y="4751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59"/>
            <p:cNvSpPr/>
            <p:nvPr/>
          </p:nvSpPr>
          <p:spPr>
            <a:xfrm rot="5400000">
              <a:off x="8554732" y="8135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59"/>
            <p:cNvSpPr/>
            <p:nvPr/>
          </p:nvSpPr>
          <p:spPr>
            <a:xfrm rot="5400000">
              <a:off x="8554732" y="1151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59"/>
            <p:cNvSpPr/>
            <p:nvPr/>
          </p:nvSpPr>
          <p:spPr>
            <a:xfrm rot="5400000">
              <a:off x="8223357" y="13679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59"/>
            <p:cNvSpPr/>
            <p:nvPr/>
          </p:nvSpPr>
          <p:spPr>
            <a:xfrm rot="5400000">
              <a:off x="8223357" y="4751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59"/>
            <p:cNvSpPr/>
            <p:nvPr/>
          </p:nvSpPr>
          <p:spPr>
            <a:xfrm rot="5400000">
              <a:off x="8223357" y="8135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59"/>
            <p:cNvSpPr/>
            <p:nvPr/>
          </p:nvSpPr>
          <p:spPr>
            <a:xfrm rot="5400000">
              <a:off x="8223357" y="1151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59"/>
            <p:cNvSpPr/>
            <p:nvPr/>
          </p:nvSpPr>
          <p:spPr>
            <a:xfrm rot="5400000">
              <a:off x="7892020" y="13679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59"/>
            <p:cNvSpPr/>
            <p:nvPr/>
          </p:nvSpPr>
          <p:spPr>
            <a:xfrm rot="5400000">
              <a:off x="7892020" y="4751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59"/>
            <p:cNvSpPr/>
            <p:nvPr/>
          </p:nvSpPr>
          <p:spPr>
            <a:xfrm rot="5400000">
              <a:off x="7892020" y="8135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59"/>
            <p:cNvSpPr/>
            <p:nvPr/>
          </p:nvSpPr>
          <p:spPr>
            <a:xfrm rot="5400000">
              <a:off x="7892020" y="1151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59"/>
            <p:cNvSpPr/>
            <p:nvPr/>
          </p:nvSpPr>
          <p:spPr>
            <a:xfrm rot="5400000">
              <a:off x="7229299" y="13679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59"/>
            <p:cNvSpPr/>
            <p:nvPr/>
          </p:nvSpPr>
          <p:spPr>
            <a:xfrm rot="5400000">
              <a:off x="7229299" y="4751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59"/>
            <p:cNvSpPr/>
            <p:nvPr/>
          </p:nvSpPr>
          <p:spPr>
            <a:xfrm rot="5400000">
              <a:off x="7229299" y="8135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59"/>
            <p:cNvSpPr/>
            <p:nvPr/>
          </p:nvSpPr>
          <p:spPr>
            <a:xfrm rot="5400000">
              <a:off x="7229299" y="1151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" name="Google Shape;3838;p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C6A3F49-357E-4D53-9D3A-89A544AA3B6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61038" y="-85724"/>
            <a:ext cx="992467" cy="1792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A0845F-1E77-446D-99C4-2269FC0AF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387" y="81830"/>
            <a:ext cx="4506212" cy="4506212"/>
          </a:xfrm>
          <a:prstGeom prst="rect">
            <a:avLst/>
          </a:prstGeom>
        </p:spPr>
      </p:pic>
      <p:sp>
        <p:nvSpPr>
          <p:cNvPr id="3716" name="Google Shape;3716;p38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2" charset="-52"/>
              </a:rPr>
              <a:t>NLU-</a:t>
            </a:r>
            <a:r>
              <a:rPr lang="ru-RU" dirty="0">
                <a:latin typeface="Montserrat" panose="00000500000000000000" pitchFamily="2" charset="-52"/>
              </a:rPr>
              <a:t>модуль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3717" name="Google Shape;3717;p38">
            <a:hlinkClick r:id=""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0260" y="-62850"/>
            <a:ext cx="1697249" cy="1686527"/>
          </a:xfrm>
          <a:prstGeom prst="rect">
            <a:avLst/>
          </a:prstGeom>
          <a:noFill/>
          <a:ln>
            <a:noFill/>
          </a:ln>
        </p:spPr>
      </p:pic>
      <p:sp>
        <p:nvSpPr>
          <p:cNvPr id="3718" name="Google Shape;3718;p38"/>
          <p:cNvSpPr txBox="1"/>
          <p:nvPr/>
        </p:nvSpPr>
        <p:spPr>
          <a:xfrm>
            <a:off x="713225" y="3163850"/>
            <a:ext cx="161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accent3"/>
                </a:solidFill>
                <a:latin typeface="Montserrat" panose="00000500000000000000" pitchFamily="2" charset="-52"/>
                <a:ea typeface="Aldrich"/>
                <a:cs typeface="Aldrich"/>
                <a:sym typeface="Aldrich"/>
              </a:rPr>
              <a:t>SBERT</a:t>
            </a:r>
            <a:endParaRPr sz="2500" dirty="0">
              <a:solidFill>
                <a:schemeClr val="accent3"/>
              </a:solidFill>
              <a:latin typeface="Montserrat" panose="00000500000000000000" pitchFamily="2" charset="-52"/>
              <a:ea typeface="Aldrich"/>
              <a:cs typeface="Aldrich"/>
              <a:sym typeface="Aldrich"/>
            </a:endParaRPr>
          </a:p>
        </p:txBody>
      </p:sp>
      <p:sp>
        <p:nvSpPr>
          <p:cNvPr id="3719" name="Google Shape;3719;p38"/>
          <p:cNvSpPr txBox="1"/>
          <p:nvPr/>
        </p:nvSpPr>
        <p:spPr>
          <a:xfrm>
            <a:off x="713225" y="3696850"/>
            <a:ext cx="1618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200" dirty="0">
                <a:solidFill>
                  <a:schemeClr val="accent3"/>
                </a:solidFill>
                <a:latin typeface="Montserrat" panose="00000500000000000000" pitchFamily="2" charset="-52"/>
                <a:ea typeface="Blinker"/>
                <a:cs typeface="Blinker"/>
                <a:sym typeface="Blinker"/>
              </a:rPr>
              <a:t>Понимание естественного языка</a:t>
            </a:r>
            <a:endParaRPr sz="1200" dirty="0">
              <a:solidFill>
                <a:schemeClr val="accent3"/>
              </a:solidFill>
              <a:latin typeface="Montserrat" panose="00000500000000000000" pitchFamily="2" charset="-52"/>
              <a:ea typeface="Blinker"/>
              <a:cs typeface="Blinker"/>
              <a:sym typeface="Blinker"/>
            </a:endParaRPr>
          </a:p>
        </p:txBody>
      </p:sp>
      <p:sp>
        <p:nvSpPr>
          <p:cNvPr id="3720" name="Google Shape;3720;p38"/>
          <p:cNvSpPr txBox="1"/>
          <p:nvPr/>
        </p:nvSpPr>
        <p:spPr>
          <a:xfrm>
            <a:off x="2746225" y="3163849"/>
            <a:ext cx="161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accent3"/>
                </a:solidFill>
                <a:latin typeface="Montserrat" panose="00000500000000000000" pitchFamily="2" charset="-52"/>
                <a:ea typeface="Aldrich"/>
                <a:cs typeface="Aldrich"/>
                <a:sym typeface="Aldrich"/>
              </a:rPr>
              <a:t>rut5_sum</a:t>
            </a:r>
            <a:endParaRPr lang="en" sz="2500" dirty="0">
              <a:solidFill>
                <a:schemeClr val="accent3"/>
              </a:solidFill>
              <a:latin typeface="Montserrat" panose="00000500000000000000" pitchFamily="2" charset="-52"/>
              <a:ea typeface="Aldrich"/>
              <a:cs typeface="Aldrich"/>
              <a:sym typeface="Aldrich"/>
            </a:endParaRPr>
          </a:p>
        </p:txBody>
      </p:sp>
      <p:sp>
        <p:nvSpPr>
          <p:cNvPr id="3721" name="Google Shape;3721;p38"/>
          <p:cNvSpPr txBox="1"/>
          <p:nvPr/>
        </p:nvSpPr>
        <p:spPr>
          <a:xfrm>
            <a:off x="2746225" y="3696850"/>
            <a:ext cx="1618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200" dirty="0" err="1">
                <a:solidFill>
                  <a:schemeClr val="accent3"/>
                </a:solidFill>
                <a:latin typeface="Montserrat" panose="00000500000000000000" pitchFamily="2" charset="-52"/>
                <a:ea typeface="Blinker"/>
                <a:cs typeface="Blinker"/>
                <a:sym typeface="Blinker"/>
              </a:rPr>
              <a:t>Суммаризация</a:t>
            </a:r>
            <a:r>
              <a:rPr lang="ru-RU" sz="1200" dirty="0">
                <a:solidFill>
                  <a:schemeClr val="accent3"/>
                </a:solidFill>
                <a:latin typeface="Montserrat" panose="00000500000000000000" pitchFamily="2" charset="-52"/>
                <a:ea typeface="Blinker"/>
                <a:cs typeface="Blinker"/>
                <a:sym typeface="Blinker"/>
              </a:rPr>
              <a:t> предложений</a:t>
            </a:r>
            <a:endParaRPr sz="1200" dirty="0">
              <a:solidFill>
                <a:schemeClr val="accent3"/>
              </a:solidFill>
              <a:latin typeface="Montserrat" panose="00000500000000000000" pitchFamily="2" charset="-52"/>
              <a:ea typeface="Blinker"/>
              <a:cs typeface="Blinker"/>
              <a:sym typeface="Blinker"/>
            </a:endParaRPr>
          </a:p>
        </p:txBody>
      </p:sp>
      <p:sp>
        <p:nvSpPr>
          <p:cNvPr id="3722" name="Google Shape;3722;p38"/>
          <p:cNvSpPr txBox="1"/>
          <p:nvPr/>
        </p:nvSpPr>
        <p:spPr>
          <a:xfrm>
            <a:off x="4779225" y="3163849"/>
            <a:ext cx="161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accent3"/>
                </a:solidFill>
                <a:latin typeface="Montserrat" panose="00000500000000000000" pitchFamily="2" charset="-52"/>
                <a:ea typeface="Aldrich"/>
                <a:cs typeface="Aldrich"/>
                <a:sym typeface="Aldrich"/>
              </a:rPr>
              <a:t>VOSK</a:t>
            </a:r>
            <a:endParaRPr sz="2500" dirty="0">
              <a:solidFill>
                <a:schemeClr val="accent3"/>
              </a:solidFill>
              <a:latin typeface="Montserrat" panose="00000500000000000000" pitchFamily="2" charset="-52"/>
              <a:ea typeface="Aldrich"/>
              <a:cs typeface="Aldrich"/>
              <a:sym typeface="Aldrich"/>
            </a:endParaRPr>
          </a:p>
        </p:txBody>
      </p:sp>
      <p:sp>
        <p:nvSpPr>
          <p:cNvPr id="3723" name="Google Shape;3723;p38"/>
          <p:cNvSpPr txBox="1"/>
          <p:nvPr/>
        </p:nvSpPr>
        <p:spPr>
          <a:xfrm>
            <a:off x="4779225" y="3696849"/>
            <a:ext cx="1618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accent3"/>
                </a:solidFill>
                <a:latin typeface="Montserrat" panose="00000500000000000000" pitchFamily="2" charset="-52"/>
                <a:ea typeface="Blinker"/>
                <a:cs typeface="Blinker"/>
                <a:sym typeface="Blinker"/>
              </a:rPr>
              <a:t>Spech2Text</a:t>
            </a:r>
            <a:endParaRPr sz="1200" dirty="0">
              <a:solidFill>
                <a:schemeClr val="accent3"/>
              </a:solidFill>
              <a:latin typeface="Montserrat" panose="00000500000000000000" pitchFamily="2" charset="-52"/>
              <a:ea typeface="Blinker"/>
              <a:cs typeface="Blinker"/>
              <a:sym typeface="Blinker"/>
            </a:endParaRPr>
          </a:p>
        </p:txBody>
      </p:sp>
      <p:sp>
        <p:nvSpPr>
          <p:cNvPr id="3724" name="Google Shape;3724;p38"/>
          <p:cNvSpPr txBox="1"/>
          <p:nvPr/>
        </p:nvSpPr>
        <p:spPr>
          <a:xfrm>
            <a:off x="6812225" y="3163850"/>
            <a:ext cx="161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accent3"/>
                </a:solidFill>
                <a:latin typeface="Montserrat" panose="00000500000000000000" pitchFamily="2" charset="-52"/>
                <a:ea typeface="Aldrich"/>
                <a:cs typeface="Aldrich"/>
                <a:sym typeface="Aldrich"/>
              </a:rPr>
              <a:t>c</a:t>
            </a:r>
            <a:r>
              <a:rPr lang="en" sz="2500" dirty="0">
                <a:solidFill>
                  <a:schemeClr val="accent3"/>
                </a:solidFill>
                <a:latin typeface="Montserrat" panose="00000500000000000000" pitchFamily="2" charset="-52"/>
                <a:ea typeface="Aldrich"/>
                <a:cs typeface="Aldrich"/>
                <a:sym typeface="Aldrich"/>
              </a:rPr>
              <a:t>os_sim</a:t>
            </a:r>
            <a:endParaRPr sz="2500" dirty="0">
              <a:solidFill>
                <a:schemeClr val="accent3"/>
              </a:solidFill>
              <a:latin typeface="Montserrat" panose="00000500000000000000" pitchFamily="2" charset="-52"/>
              <a:ea typeface="Aldrich"/>
              <a:cs typeface="Aldrich"/>
              <a:sym typeface="Aldrich"/>
            </a:endParaRPr>
          </a:p>
        </p:txBody>
      </p:sp>
      <p:sp>
        <p:nvSpPr>
          <p:cNvPr id="3725" name="Google Shape;3725;p38"/>
          <p:cNvSpPr txBox="1"/>
          <p:nvPr/>
        </p:nvSpPr>
        <p:spPr>
          <a:xfrm>
            <a:off x="6812225" y="3696852"/>
            <a:ext cx="1618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200" dirty="0">
                <a:solidFill>
                  <a:schemeClr val="accent3"/>
                </a:solidFill>
                <a:latin typeface="Montserrat" panose="00000500000000000000" pitchFamily="2" charset="-52"/>
                <a:ea typeface="Blinker"/>
                <a:cs typeface="Blinker"/>
                <a:sym typeface="Blinker"/>
              </a:rPr>
              <a:t>Семантическая близость</a:t>
            </a:r>
            <a:endParaRPr sz="1200" dirty="0">
              <a:solidFill>
                <a:schemeClr val="accent3"/>
              </a:solidFill>
              <a:latin typeface="Montserrat" panose="00000500000000000000" pitchFamily="2" charset="-52"/>
              <a:ea typeface="Blinker"/>
              <a:cs typeface="Blinker"/>
              <a:sym typeface="Blinker"/>
            </a:endParaRPr>
          </a:p>
        </p:txBody>
      </p:sp>
      <p:cxnSp>
        <p:nvCxnSpPr>
          <p:cNvPr id="3726" name="Google Shape;3726;p38"/>
          <p:cNvCxnSpPr>
            <a:cxnSpLocks/>
          </p:cNvCxnSpPr>
          <p:nvPr/>
        </p:nvCxnSpPr>
        <p:spPr>
          <a:xfrm>
            <a:off x="1083250" y="2658063"/>
            <a:ext cx="18930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8" name="Google Shape;3728;p38"/>
          <p:cNvCxnSpPr>
            <a:cxnSpLocks/>
          </p:cNvCxnSpPr>
          <p:nvPr/>
        </p:nvCxnSpPr>
        <p:spPr>
          <a:xfrm>
            <a:off x="3156250" y="2658663"/>
            <a:ext cx="1848600" cy="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0" name="Google Shape;3730;p38"/>
          <p:cNvCxnSpPr>
            <a:cxnSpLocks/>
          </p:cNvCxnSpPr>
          <p:nvPr/>
        </p:nvCxnSpPr>
        <p:spPr>
          <a:xfrm>
            <a:off x="5184950" y="2658663"/>
            <a:ext cx="1893000" cy="6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4" name="Google Shape;16256;p84">
            <a:extLst>
              <a:ext uri="{FF2B5EF4-FFF2-40B4-BE49-F238E27FC236}">
                <a16:creationId xmlns:a16="http://schemas.microsoft.com/office/drawing/2014/main" id="{9C8A9889-ADF4-414A-9F8A-381E00BDCE0D}"/>
              </a:ext>
            </a:extLst>
          </p:cNvPr>
          <p:cNvGrpSpPr/>
          <p:nvPr/>
        </p:nvGrpSpPr>
        <p:grpSpPr>
          <a:xfrm>
            <a:off x="845589" y="2349423"/>
            <a:ext cx="458617" cy="561834"/>
            <a:chOff x="1361556" y="2425923"/>
            <a:chExt cx="283224" cy="366482"/>
          </a:xfrm>
          <a:solidFill>
            <a:srgbClr val="2D4E9D"/>
          </a:solidFill>
        </p:grpSpPr>
        <p:sp>
          <p:nvSpPr>
            <p:cNvPr id="75" name="Google Shape;16257;p84">
              <a:extLst>
                <a:ext uri="{FF2B5EF4-FFF2-40B4-BE49-F238E27FC236}">
                  <a16:creationId xmlns:a16="http://schemas.microsoft.com/office/drawing/2014/main" id="{ED325746-E35F-478C-A449-1885FF3DBF6B}"/>
                </a:ext>
              </a:extLst>
            </p:cNvPr>
            <p:cNvSpPr/>
            <p:nvPr/>
          </p:nvSpPr>
          <p:spPr>
            <a:xfrm>
              <a:off x="1361556" y="2425923"/>
              <a:ext cx="283224" cy="366482"/>
            </a:xfrm>
            <a:custGeom>
              <a:avLst/>
              <a:gdLst/>
              <a:ahLst/>
              <a:cxnLst/>
              <a:rect l="l" t="t" r="r" b="b"/>
              <a:pathLst>
                <a:path w="10838" h="14024" extrusionOk="0">
                  <a:moveTo>
                    <a:pt x="5753" y="1"/>
                  </a:moveTo>
                  <a:cubicBezTo>
                    <a:pt x="4965" y="1"/>
                    <a:pt x="4173" y="198"/>
                    <a:pt x="3453" y="599"/>
                  </a:cubicBezTo>
                  <a:cubicBezTo>
                    <a:pt x="1712" y="1570"/>
                    <a:pt x="760" y="3532"/>
                    <a:pt x="1097" y="5503"/>
                  </a:cubicBezTo>
                  <a:lnTo>
                    <a:pt x="222" y="8081"/>
                  </a:lnTo>
                  <a:cubicBezTo>
                    <a:pt x="1" y="8706"/>
                    <a:pt x="443" y="9379"/>
                    <a:pt x="1106" y="9417"/>
                  </a:cubicBezTo>
                  <a:lnTo>
                    <a:pt x="1491" y="9417"/>
                  </a:lnTo>
                  <a:cubicBezTo>
                    <a:pt x="1597" y="9417"/>
                    <a:pt x="1683" y="9504"/>
                    <a:pt x="1683" y="9619"/>
                  </a:cubicBezTo>
                  <a:lnTo>
                    <a:pt x="1683" y="11408"/>
                  </a:lnTo>
                  <a:cubicBezTo>
                    <a:pt x="1683" y="11937"/>
                    <a:pt x="2116" y="12369"/>
                    <a:pt x="2645" y="12369"/>
                  </a:cubicBezTo>
                  <a:lnTo>
                    <a:pt x="4010" y="12138"/>
                  </a:lnTo>
                  <a:cubicBezTo>
                    <a:pt x="4021" y="12137"/>
                    <a:pt x="4032" y="12136"/>
                    <a:pt x="4042" y="12136"/>
                  </a:cubicBezTo>
                  <a:cubicBezTo>
                    <a:pt x="4153" y="12136"/>
                    <a:pt x="4241" y="12226"/>
                    <a:pt x="4241" y="12340"/>
                  </a:cubicBezTo>
                  <a:lnTo>
                    <a:pt x="4241" y="13735"/>
                  </a:lnTo>
                  <a:cubicBezTo>
                    <a:pt x="4241" y="13889"/>
                    <a:pt x="4376" y="14023"/>
                    <a:pt x="4539" y="14023"/>
                  </a:cubicBezTo>
                  <a:lnTo>
                    <a:pt x="8915" y="14023"/>
                  </a:lnTo>
                  <a:cubicBezTo>
                    <a:pt x="9078" y="14023"/>
                    <a:pt x="9213" y="13898"/>
                    <a:pt x="9213" y="13735"/>
                  </a:cubicBezTo>
                  <a:lnTo>
                    <a:pt x="9213" y="9090"/>
                  </a:lnTo>
                  <a:cubicBezTo>
                    <a:pt x="9213" y="8792"/>
                    <a:pt x="9251" y="8484"/>
                    <a:pt x="9328" y="8196"/>
                  </a:cubicBezTo>
                  <a:cubicBezTo>
                    <a:pt x="9415" y="7907"/>
                    <a:pt x="9540" y="7629"/>
                    <a:pt x="9703" y="7369"/>
                  </a:cubicBezTo>
                  <a:cubicBezTo>
                    <a:pt x="9944" y="6994"/>
                    <a:pt x="10126" y="6580"/>
                    <a:pt x="10261" y="6148"/>
                  </a:cubicBezTo>
                  <a:lnTo>
                    <a:pt x="10261" y="6138"/>
                  </a:lnTo>
                  <a:cubicBezTo>
                    <a:pt x="10838" y="4292"/>
                    <a:pt x="10232" y="2282"/>
                    <a:pt x="8732" y="1061"/>
                  </a:cubicBezTo>
                  <a:cubicBezTo>
                    <a:pt x="7871" y="360"/>
                    <a:pt x="6816" y="1"/>
                    <a:pt x="57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258;p84">
              <a:extLst>
                <a:ext uri="{FF2B5EF4-FFF2-40B4-BE49-F238E27FC236}">
                  <a16:creationId xmlns:a16="http://schemas.microsoft.com/office/drawing/2014/main" id="{A4266513-061D-4BC7-949C-0D0BB9A16B4F}"/>
                </a:ext>
              </a:extLst>
            </p:cNvPr>
            <p:cNvSpPr/>
            <p:nvPr/>
          </p:nvSpPr>
          <p:spPr>
            <a:xfrm>
              <a:off x="1493499" y="2660698"/>
              <a:ext cx="36951" cy="22866"/>
            </a:xfrm>
            <a:custGeom>
              <a:avLst/>
              <a:gdLst/>
              <a:ahLst/>
              <a:cxnLst/>
              <a:rect l="l" t="t" r="r" b="b"/>
              <a:pathLst>
                <a:path w="1414" h="875" extrusionOk="0">
                  <a:moveTo>
                    <a:pt x="0" y="0"/>
                  </a:moveTo>
                  <a:lnTo>
                    <a:pt x="0" y="174"/>
                  </a:lnTo>
                  <a:cubicBezTo>
                    <a:pt x="0" y="582"/>
                    <a:pt x="337" y="874"/>
                    <a:pt x="706" y="874"/>
                  </a:cubicBezTo>
                  <a:cubicBezTo>
                    <a:pt x="823" y="874"/>
                    <a:pt x="944" y="844"/>
                    <a:pt x="1058" y="779"/>
                  </a:cubicBezTo>
                  <a:lnTo>
                    <a:pt x="1067" y="779"/>
                  </a:lnTo>
                  <a:cubicBezTo>
                    <a:pt x="1279" y="654"/>
                    <a:pt x="1414" y="424"/>
                    <a:pt x="1414" y="183"/>
                  </a:cubicBezTo>
                  <a:lnTo>
                    <a:pt x="1414" y="10"/>
                  </a:lnTo>
                  <a:lnTo>
                    <a:pt x="14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259;p84">
              <a:extLst>
                <a:ext uri="{FF2B5EF4-FFF2-40B4-BE49-F238E27FC236}">
                  <a16:creationId xmlns:a16="http://schemas.microsoft.com/office/drawing/2014/main" id="{3C1458B2-66FC-43C0-9C96-8C5E6DB02C48}"/>
                </a:ext>
              </a:extLst>
            </p:cNvPr>
            <p:cNvSpPr/>
            <p:nvPr/>
          </p:nvSpPr>
          <p:spPr>
            <a:xfrm>
              <a:off x="1512341" y="2660959"/>
              <a:ext cx="18110" cy="20122"/>
            </a:xfrm>
            <a:custGeom>
              <a:avLst/>
              <a:gdLst/>
              <a:ahLst/>
              <a:cxnLst/>
              <a:rect l="l" t="t" r="r" b="b"/>
              <a:pathLst>
                <a:path w="693" h="770" extrusionOk="0">
                  <a:moveTo>
                    <a:pt x="0" y="0"/>
                  </a:moveTo>
                  <a:lnTo>
                    <a:pt x="0" y="173"/>
                  </a:lnTo>
                  <a:cubicBezTo>
                    <a:pt x="0" y="414"/>
                    <a:pt x="135" y="644"/>
                    <a:pt x="346" y="769"/>
                  </a:cubicBezTo>
                  <a:cubicBezTo>
                    <a:pt x="558" y="644"/>
                    <a:pt x="693" y="414"/>
                    <a:pt x="693" y="173"/>
                  </a:cubicBezTo>
                  <a:lnTo>
                    <a:pt x="6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260;p84">
              <a:extLst>
                <a:ext uri="{FF2B5EF4-FFF2-40B4-BE49-F238E27FC236}">
                  <a16:creationId xmlns:a16="http://schemas.microsoft.com/office/drawing/2014/main" id="{B62497B2-89DC-4F18-8870-F745B9A5ACFD}"/>
                </a:ext>
              </a:extLst>
            </p:cNvPr>
            <p:cNvSpPr/>
            <p:nvPr/>
          </p:nvSpPr>
          <p:spPr>
            <a:xfrm>
              <a:off x="1433290" y="2489556"/>
              <a:ext cx="153711" cy="173180"/>
            </a:xfrm>
            <a:custGeom>
              <a:avLst/>
              <a:gdLst/>
              <a:ahLst/>
              <a:cxnLst/>
              <a:rect l="l" t="t" r="r" b="b"/>
              <a:pathLst>
                <a:path w="5882" h="6627" extrusionOk="0">
                  <a:moveTo>
                    <a:pt x="3006" y="0"/>
                  </a:moveTo>
                  <a:cubicBezTo>
                    <a:pt x="978" y="0"/>
                    <a:pt x="1" y="2504"/>
                    <a:pt x="1515" y="3876"/>
                  </a:cubicBezTo>
                  <a:cubicBezTo>
                    <a:pt x="1785" y="4126"/>
                    <a:pt x="1939" y="4482"/>
                    <a:pt x="1939" y="4857"/>
                  </a:cubicBezTo>
                  <a:lnTo>
                    <a:pt x="1939" y="6251"/>
                  </a:lnTo>
                  <a:cubicBezTo>
                    <a:pt x="1939" y="6347"/>
                    <a:pt x="1977" y="6444"/>
                    <a:pt x="2044" y="6521"/>
                  </a:cubicBezTo>
                  <a:cubicBezTo>
                    <a:pt x="2064" y="6530"/>
                    <a:pt x="2073" y="6540"/>
                    <a:pt x="2092" y="6549"/>
                  </a:cubicBezTo>
                  <a:lnTo>
                    <a:pt x="2121" y="6569"/>
                  </a:lnTo>
                  <a:cubicBezTo>
                    <a:pt x="2179" y="6607"/>
                    <a:pt x="2246" y="6626"/>
                    <a:pt x="2314" y="6626"/>
                  </a:cubicBezTo>
                  <a:lnTo>
                    <a:pt x="3698" y="6626"/>
                  </a:lnTo>
                  <a:cubicBezTo>
                    <a:pt x="3775" y="6626"/>
                    <a:pt x="3843" y="6607"/>
                    <a:pt x="3900" y="6569"/>
                  </a:cubicBezTo>
                  <a:lnTo>
                    <a:pt x="3929" y="6549"/>
                  </a:lnTo>
                  <a:cubicBezTo>
                    <a:pt x="3948" y="6540"/>
                    <a:pt x="3958" y="6530"/>
                    <a:pt x="3968" y="6521"/>
                  </a:cubicBezTo>
                  <a:cubicBezTo>
                    <a:pt x="4045" y="6444"/>
                    <a:pt x="4083" y="6347"/>
                    <a:pt x="4083" y="6251"/>
                  </a:cubicBezTo>
                  <a:lnTo>
                    <a:pt x="4083" y="4847"/>
                  </a:lnTo>
                  <a:cubicBezTo>
                    <a:pt x="4083" y="4472"/>
                    <a:pt x="4246" y="4117"/>
                    <a:pt x="4525" y="3867"/>
                  </a:cubicBezTo>
                  <a:cubicBezTo>
                    <a:pt x="5881" y="2616"/>
                    <a:pt x="5218" y="357"/>
                    <a:pt x="3400" y="30"/>
                  </a:cubicBezTo>
                  <a:lnTo>
                    <a:pt x="3352" y="20"/>
                  </a:lnTo>
                  <a:cubicBezTo>
                    <a:pt x="3256" y="11"/>
                    <a:pt x="3160" y="1"/>
                    <a:pt x="3064" y="1"/>
                  </a:cubicBezTo>
                  <a:cubicBezTo>
                    <a:pt x="3044" y="0"/>
                    <a:pt x="3025" y="0"/>
                    <a:pt x="30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261;p84">
              <a:extLst>
                <a:ext uri="{FF2B5EF4-FFF2-40B4-BE49-F238E27FC236}">
                  <a16:creationId xmlns:a16="http://schemas.microsoft.com/office/drawing/2014/main" id="{4F61F15C-7835-448C-8EF1-089786047FEA}"/>
                </a:ext>
              </a:extLst>
            </p:cNvPr>
            <p:cNvSpPr/>
            <p:nvPr/>
          </p:nvSpPr>
          <p:spPr>
            <a:xfrm>
              <a:off x="1457306" y="2490314"/>
              <a:ext cx="129434" cy="172422"/>
            </a:xfrm>
            <a:custGeom>
              <a:avLst/>
              <a:gdLst/>
              <a:ahLst/>
              <a:cxnLst/>
              <a:rect l="l" t="t" r="r" b="b"/>
              <a:pathLst>
                <a:path w="4953" h="6598" extrusionOk="0">
                  <a:moveTo>
                    <a:pt x="2472" y="1"/>
                  </a:moveTo>
                  <a:cubicBezTo>
                    <a:pt x="654" y="328"/>
                    <a:pt x="0" y="2607"/>
                    <a:pt x="1366" y="3847"/>
                  </a:cubicBezTo>
                  <a:cubicBezTo>
                    <a:pt x="1645" y="4097"/>
                    <a:pt x="1798" y="4453"/>
                    <a:pt x="1798" y="4828"/>
                  </a:cubicBezTo>
                  <a:lnTo>
                    <a:pt x="1798" y="6222"/>
                  </a:lnTo>
                  <a:cubicBezTo>
                    <a:pt x="1789" y="6428"/>
                    <a:pt x="1962" y="6598"/>
                    <a:pt x="2166" y="6598"/>
                  </a:cubicBezTo>
                  <a:cubicBezTo>
                    <a:pt x="2172" y="6598"/>
                    <a:pt x="2178" y="6598"/>
                    <a:pt x="2183" y="6597"/>
                  </a:cubicBezTo>
                  <a:lnTo>
                    <a:pt x="2779" y="6597"/>
                  </a:lnTo>
                  <a:cubicBezTo>
                    <a:pt x="2991" y="6597"/>
                    <a:pt x="3164" y="6424"/>
                    <a:pt x="3164" y="6222"/>
                  </a:cubicBezTo>
                  <a:lnTo>
                    <a:pt x="3164" y="4818"/>
                  </a:lnTo>
                  <a:cubicBezTo>
                    <a:pt x="3164" y="4443"/>
                    <a:pt x="3327" y="4088"/>
                    <a:pt x="3606" y="3838"/>
                  </a:cubicBezTo>
                  <a:lnTo>
                    <a:pt x="3597" y="3838"/>
                  </a:lnTo>
                  <a:cubicBezTo>
                    <a:pt x="4953" y="2587"/>
                    <a:pt x="4289" y="328"/>
                    <a:pt x="2472" y="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16262;p84">
              <a:extLst>
                <a:ext uri="{FF2B5EF4-FFF2-40B4-BE49-F238E27FC236}">
                  <a16:creationId xmlns:a16="http://schemas.microsoft.com/office/drawing/2014/main" id="{C06142DB-7B31-4D9D-AF71-C4F992EB5124}"/>
                </a:ext>
              </a:extLst>
            </p:cNvPr>
            <p:cNvSpPr/>
            <p:nvPr/>
          </p:nvSpPr>
          <p:spPr>
            <a:xfrm>
              <a:off x="1469876" y="2523502"/>
              <a:ext cx="79417" cy="95253"/>
            </a:xfrm>
            <a:custGeom>
              <a:avLst/>
              <a:gdLst/>
              <a:ahLst/>
              <a:cxnLst/>
              <a:rect l="l" t="t" r="r" b="b"/>
              <a:pathLst>
                <a:path w="3039" h="3645" extrusionOk="0">
                  <a:moveTo>
                    <a:pt x="837" y="423"/>
                  </a:moveTo>
                  <a:cubicBezTo>
                    <a:pt x="933" y="423"/>
                    <a:pt x="1010" y="510"/>
                    <a:pt x="1010" y="606"/>
                  </a:cubicBezTo>
                  <a:lnTo>
                    <a:pt x="1010" y="779"/>
                  </a:lnTo>
                  <a:lnTo>
                    <a:pt x="1010" y="789"/>
                  </a:lnTo>
                  <a:lnTo>
                    <a:pt x="798" y="789"/>
                  </a:lnTo>
                  <a:cubicBezTo>
                    <a:pt x="558" y="789"/>
                    <a:pt x="558" y="423"/>
                    <a:pt x="798" y="423"/>
                  </a:cubicBezTo>
                  <a:close/>
                  <a:moveTo>
                    <a:pt x="2423" y="433"/>
                  </a:moveTo>
                  <a:cubicBezTo>
                    <a:pt x="2654" y="433"/>
                    <a:pt x="2654" y="789"/>
                    <a:pt x="2423" y="789"/>
                  </a:cubicBezTo>
                  <a:lnTo>
                    <a:pt x="2212" y="789"/>
                  </a:lnTo>
                  <a:lnTo>
                    <a:pt x="2212" y="606"/>
                  </a:lnTo>
                  <a:cubicBezTo>
                    <a:pt x="2212" y="510"/>
                    <a:pt x="2289" y="433"/>
                    <a:pt x="2385" y="433"/>
                  </a:cubicBezTo>
                  <a:close/>
                  <a:moveTo>
                    <a:pt x="817" y="0"/>
                  </a:moveTo>
                  <a:cubicBezTo>
                    <a:pt x="0" y="0"/>
                    <a:pt x="0" y="1221"/>
                    <a:pt x="817" y="1221"/>
                  </a:cubicBezTo>
                  <a:lnTo>
                    <a:pt x="1019" y="1221"/>
                  </a:lnTo>
                  <a:lnTo>
                    <a:pt x="1019" y="3635"/>
                  </a:lnTo>
                  <a:lnTo>
                    <a:pt x="1452" y="3635"/>
                  </a:lnTo>
                  <a:lnTo>
                    <a:pt x="1452" y="1221"/>
                  </a:lnTo>
                  <a:lnTo>
                    <a:pt x="1789" y="1221"/>
                  </a:lnTo>
                  <a:lnTo>
                    <a:pt x="1789" y="3645"/>
                  </a:lnTo>
                  <a:lnTo>
                    <a:pt x="2221" y="3645"/>
                  </a:lnTo>
                  <a:lnTo>
                    <a:pt x="2221" y="1221"/>
                  </a:lnTo>
                  <a:lnTo>
                    <a:pt x="2433" y="1221"/>
                  </a:lnTo>
                  <a:cubicBezTo>
                    <a:pt x="2760" y="1221"/>
                    <a:pt x="3039" y="952"/>
                    <a:pt x="3039" y="615"/>
                  </a:cubicBezTo>
                  <a:cubicBezTo>
                    <a:pt x="3039" y="279"/>
                    <a:pt x="2760" y="10"/>
                    <a:pt x="2433" y="10"/>
                  </a:cubicBezTo>
                  <a:lnTo>
                    <a:pt x="2414" y="0"/>
                  </a:lnTo>
                  <a:lnTo>
                    <a:pt x="2385" y="0"/>
                  </a:lnTo>
                  <a:cubicBezTo>
                    <a:pt x="2058" y="10"/>
                    <a:pt x="1789" y="269"/>
                    <a:pt x="1789" y="606"/>
                  </a:cubicBezTo>
                  <a:lnTo>
                    <a:pt x="1789" y="779"/>
                  </a:lnTo>
                  <a:lnTo>
                    <a:pt x="1442" y="779"/>
                  </a:lnTo>
                  <a:lnTo>
                    <a:pt x="1442" y="606"/>
                  </a:lnTo>
                  <a:cubicBezTo>
                    <a:pt x="1442" y="269"/>
                    <a:pt x="1173" y="1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263;p84">
              <a:extLst>
                <a:ext uri="{FF2B5EF4-FFF2-40B4-BE49-F238E27FC236}">
                  <a16:creationId xmlns:a16="http://schemas.microsoft.com/office/drawing/2014/main" id="{8871C6F2-F5D9-418C-943F-A105BEB2066B}"/>
                </a:ext>
              </a:extLst>
            </p:cNvPr>
            <p:cNvSpPr/>
            <p:nvPr/>
          </p:nvSpPr>
          <p:spPr>
            <a:xfrm>
              <a:off x="1421086" y="2581412"/>
              <a:ext cx="30131" cy="19338"/>
            </a:xfrm>
            <a:custGeom>
              <a:avLst/>
              <a:gdLst/>
              <a:ahLst/>
              <a:cxnLst/>
              <a:rect l="l" t="t" r="r" b="b"/>
              <a:pathLst>
                <a:path w="1153" h="740" extrusionOk="0">
                  <a:moveTo>
                    <a:pt x="850" y="1"/>
                  </a:moveTo>
                  <a:cubicBezTo>
                    <a:pt x="819" y="1"/>
                    <a:pt x="786" y="8"/>
                    <a:pt x="752" y="25"/>
                  </a:cubicBezTo>
                  <a:lnTo>
                    <a:pt x="232" y="323"/>
                  </a:lnTo>
                  <a:cubicBezTo>
                    <a:pt x="0" y="435"/>
                    <a:pt x="121" y="739"/>
                    <a:pt x="317" y="739"/>
                  </a:cubicBezTo>
                  <a:cubicBezTo>
                    <a:pt x="357" y="739"/>
                    <a:pt x="400" y="727"/>
                    <a:pt x="444" y="698"/>
                  </a:cubicBezTo>
                  <a:lnTo>
                    <a:pt x="963" y="400"/>
                  </a:lnTo>
                  <a:cubicBezTo>
                    <a:pt x="1153" y="268"/>
                    <a:pt x="1038" y="1"/>
                    <a:pt x="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264;p84">
              <a:extLst>
                <a:ext uri="{FF2B5EF4-FFF2-40B4-BE49-F238E27FC236}">
                  <a16:creationId xmlns:a16="http://schemas.microsoft.com/office/drawing/2014/main" id="{7F789857-1FC1-4C25-B0AC-C6ECBF01A17C}"/>
                </a:ext>
              </a:extLst>
            </p:cNvPr>
            <p:cNvSpPr/>
            <p:nvPr/>
          </p:nvSpPr>
          <p:spPr>
            <a:xfrm>
              <a:off x="1569336" y="2582222"/>
              <a:ext cx="30157" cy="19312"/>
            </a:xfrm>
            <a:custGeom>
              <a:avLst/>
              <a:gdLst/>
              <a:ahLst/>
              <a:cxnLst/>
              <a:rect l="l" t="t" r="r" b="b"/>
              <a:pathLst>
                <a:path w="1154" h="739" extrusionOk="0">
                  <a:moveTo>
                    <a:pt x="321" y="0"/>
                  </a:moveTo>
                  <a:cubicBezTo>
                    <a:pt x="128" y="0"/>
                    <a:pt x="1" y="305"/>
                    <a:pt x="233" y="417"/>
                  </a:cubicBezTo>
                  <a:lnTo>
                    <a:pt x="752" y="715"/>
                  </a:lnTo>
                  <a:cubicBezTo>
                    <a:pt x="786" y="731"/>
                    <a:pt x="819" y="738"/>
                    <a:pt x="851" y="738"/>
                  </a:cubicBezTo>
                  <a:cubicBezTo>
                    <a:pt x="1039" y="738"/>
                    <a:pt x="1153" y="473"/>
                    <a:pt x="964" y="349"/>
                  </a:cubicBezTo>
                  <a:lnTo>
                    <a:pt x="444" y="42"/>
                  </a:lnTo>
                  <a:cubicBezTo>
                    <a:pt x="402" y="13"/>
                    <a:pt x="360" y="0"/>
                    <a:pt x="3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265;p84">
              <a:extLst>
                <a:ext uri="{FF2B5EF4-FFF2-40B4-BE49-F238E27FC236}">
                  <a16:creationId xmlns:a16="http://schemas.microsoft.com/office/drawing/2014/main" id="{446133E8-C85E-4656-9029-6C53055EE105}"/>
                </a:ext>
              </a:extLst>
            </p:cNvPr>
            <p:cNvSpPr/>
            <p:nvPr/>
          </p:nvSpPr>
          <p:spPr>
            <a:xfrm>
              <a:off x="1506304" y="2449599"/>
              <a:ext cx="11342" cy="26498"/>
            </a:xfrm>
            <a:custGeom>
              <a:avLst/>
              <a:gdLst/>
              <a:ahLst/>
              <a:cxnLst/>
              <a:rect l="l" t="t" r="r" b="b"/>
              <a:pathLst>
                <a:path w="434" h="1014" extrusionOk="0">
                  <a:moveTo>
                    <a:pt x="212" y="1"/>
                  </a:moveTo>
                  <a:cubicBezTo>
                    <a:pt x="97" y="1"/>
                    <a:pt x="0" y="97"/>
                    <a:pt x="0" y="213"/>
                  </a:cubicBezTo>
                  <a:lnTo>
                    <a:pt x="0" y="818"/>
                  </a:lnTo>
                  <a:cubicBezTo>
                    <a:pt x="10" y="948"/>
                    <a:pt x="113" y="1013"/>
                    <a:pt x="217" y="1013"/>
                  </a:cubicBezTo>
                  <a:cubicBezTo>
                    <a:pt x="320" y="1013"/>
                    <a:pt x="424" y="948"/>
                    <a:pt x="433" y="818"/>
                  </a:cubicBezTo>
                  <a:lnTo>
                    <a:pt x="433" y="213"/>
                  </a:lnTo>
                  <a:cubicBezTo>
                    <a:pt x="433" y="97"/>
                    <a:pt x="337" y="1"/>
                    <a:pt x="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266;p84">
              <a:extLst>
                <a:ext uri="{FF2B5EF4-FFF2-40B4-BE49-F238E27FC236}">
                  <a16:creationId xmlns:a16="http://schemas.microsoft.com/office/drawing/2014/main" id="{3F8D4037-D8D2-4F5B-909E-4978350BC70E}"/>
                </a:ext>
              </a:extLst>
            </p:cNvPr>
            <p:cNvSpPr/>
            <p:nvPr/>
          </p:nvSpPr>
          <p:spPr>
            <a:xfrm>
              <a:off x="1457228" y="2461176"/>
              <a:ext cx="23624" cy="25897"/>
            </a:xfrm>
            <a:custGeom>
              <a:avLst/>
              <a:gdLst/>
              <a:ahLst/>
              <a:cxnLst/>
              <a:rect l="l" t="t" r="r" b="b"/>
              <a:pathLst>
                <a:path w="904" h="991" extrusionOk="0">
                  <a:moveTo>
                    <a:pt x="302" y="1"/>
                  </a:moveTo>
                  <a:cubicBezTo>
                    <a:pt x="151" y="1"/>
                    <a:pt x="0" y="169"/>
                    <a:pt x="119" y="346"/>
                  </a:cubicBezTo>
                  <a:lnTo>
                    <a:pt x="417" y="866"/>
                  </a:lnTo>
                  <a:cubicBezTo>
                    <a:pt x="459" y="954"/>
                    <a:pt x="529" y="990"/>
                    <a:pt x="599" y="990"/>
                  </a:cubicBezTo>
                  <a:cubicBezTo>
                    <a:pt x="750" y="990"/>
                    <a:pt x="903" y="822"/>
                    <a:pt x="792" y="645"/>
                  </a:cubicBezTo>
                  <a:lnTo>
                    <a:pt x="484" y="125"/>
                  </a:lnTo>
                  <a:cubicBezTo>
                    <a:pt x="441" y="37"/>
                    <a:pt x="372" y="1"/>
                    <a:pt x="3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267;p84">
              <a:extLst>
                <a:ext uri="{FF2B5EF4-FFF2-40B4-BE49-F238E27FC236}">
                  <a16:creationId xmlns:a16="http://schemas.microsoft.com/office/drawing/2014/main" id="{5EC07947-AAD6-4BDD-B4BF-92EB7E4E95F7}"/>
                </a:ext>
              </a:extLst>
            </p:cNvPr>
            <p:cNvSpPr/>
            <p:nvPr/>
          </p:nvSpPr>
          <p:spPr>
            <a:xfrm>
              <a:off x="1422680" y="2495723"/>
              <a:ext cx="29295" cy="18868"/>
            </a:xfrm>
            <a:custGeom>
              <a:avLst/>
              <a:gdLst/>
              <a:ahLst/>
              <a:cxnLst/>
              <a:rect l="l" t="t" r="r" b="b"/>
              <a:pathLst>
                <a:path w="1121" h="722" extrusionOk="0">
                  <a:moveTo>
                    <a:pt x="313" y="1"/>
                  </a:moveTo>
                  <a:cubicBezTo>
                    <a:pt x="123" y="1"/>
                    <a:pt x="1" y="268"/>
                    <a:pt x="191" y="400"/>
                  </a:cubicBezTo>
                  <a:lnTo>
                    <a:pt x="719" y="698"/>
                  </a:lnTo>
                  <a:cubicBezTo>
                    <a:pt x="752" y="714"/>
                    <a:pt x="784" y="721"/>
                    <a:pt x="815" y="721"/>
                  </a:cubicBezTo>
                  <a:cubicBezTo>
                    <a:pt x="999" y="721"/>
                    <a:pt x="1121" y="456"/>
                    <a:pt x="931" y="332"/>
                  </a:cubicBezTo>
                  <a:lnTo>
                    <a:pt x="412" y="25"/>
                  </a:lnTo>
                  <a:cubicBezTo>
                    <a:pt x="378" y="8"/>
                    <a:pt x="344" y="1"/>
                    <a:pt x="3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268;p84">
              <a:extLst>
                <a:ext uri="{FF2B5EF4-FFF2-40B4-BE49-F238E27FC236}">
                  <a16:creationId xmlns:a16="http://schemas.microsoft.com/office/drawing/2014/main" id="{4A5538F5-2DDD-47DC-B87B-141188A5F3CF}"/>
                </a:ext>
              </a:extLst>
            </p:cNvPr>
            <p:cNvSpPr/>
            <p:nvPr/>
          </p:nvSpPr>
          <p:spPr>
            <a:xfrm>
              <a:off x="1410816" y="2542344"/>
              <a:ext cx="28171" cy="11315"/>
            </a:xfrm>
            <a:custGeom>
              <a:avLst/>
              <a:gdLst/>
              <a:ahLst/>
              <a:cxnLst/>
              <a:rect l="l" t="t" r="r" b="b"/>
              <a:pathLst>
                <a:path w="1078" h="433" extrusionOk="0">
                  <a:moveTo>
                    <a:pt x="260" y="0"/>
                  </a:moveTo>
                  <a:cubicBezTo>
                    <a:pt x="0" y="20"/>
                    <a:pt x="0" y="404"/>
                    <a:pt x="260" y="433"/>
                  </a:cubicBezTo>
                  <a:lnTo>
                    <a:pt x="866" y="433"/>
                  </a:lnTo>
                  <a:cubicBezTo>
                    <a:pt x="981" y="433"/>
                    <a:pt x="1077" y="337"/>
                    <a:pt x="1077" y="212"/>
                  </a:cubicBezTo>
                  <a:cubicBezTo>
                    <a:pt x="1077" y="96"/>
                    <a:pt x="981" y="0"/>
                    <a:pt x="8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269;p84">
              <a:extLst>
                <a:ext uri="{FF2B5EF4-FFF2-40B4-BE49-F238E27FC236}">
                  <a16:creationId xmlns:a16="http://schemas.microsoft.com/office/drawing/2014/main" id="{94E664F9-E78A-468D-89C6-486D70CA1630}"/>
                </a:ext>
              </a:extLst>
            </p:cNvPr>
            <p:cNvSpPr/>
            <p:nvPr/>
          </p:nvSpPr>
          <p:spPr>
            <a:xfrm>
              <a:off x="1581932" y="2543833"/>
              <a:ext cx="29687" cy="11342"/>
            </a:xfrm>
            <a:custGeom>
              <a:avLst/>
              <a:gdLst/>
              <a:ahLst/>
              <a:cxnLst/>
              <a:rect l="l" t="t" r="r" b="b"/>
              <a:pathLst>
                <a:path w="1136" h="434" extrusionOk="0">
                  <a:moveTo>
                    <a:pt x="270" y="1"/>
                  </a:moveTo>
                  <a:cubicBezTo>
                    <a:pt x="1" y="20"/>
                    <a:pt x="1" y="405"/>
                    <a:pt x="270" y="434"/>
                  </a:cubicBezTo>
                  <a:lnTo>
                    <a:pt x="876" y="434"/>
                  </a:lnTo>
                  <a:cubicBezTo>
                    <a:pt x="1136" y="405"/>
                    <a:pt x="1136" y="20"/>
                    <a:pt x="8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270;p84">
              <a:extLst>
                <a:ext uri="{FF2B5EF4-FFF2-40B4-BE49-F238E27FC236}">
                  <a16:creationId xmlns:a16="http://schemas.microsoft.com/office/drawing/2014/main" id="{9C2565DE-C58D-4C9E-BDC5-188175A7B47D}"/>
                </a:ext>
              </a:extLst>
            </p:cNvPr>
            <p:cNvSpPr/>
            <p:nvPr/>
          </p:nvSpPr>
          <p:spPr>
            <a:xfrm>
              <a:off x="1571139" y="2496742"/>
              <a:ext cx="30183" cy="19234"/>
            </a:xfrm>
            <a:custGeom>
              <a:avLst/>
              <a:gdLst/>
              <a:ahLst/>
              <a:cxnLst/>
              <a:rect l="l" t="t" r="r" b="b"/>
              <a:pathLst>
                <a:path w="1155" h="736" extrusionOk="0">
                  <a:moveTo>
                    <a:pt x="837" y="1"/>
                  </a:moveTo>
                  <a:cubicBezTo>
                    <a:pt x="797" y="1"/>
                    <a:pt x="755" y="14"/>
                    <a:pt x="712" y="43"/>
                  </a:cubicBezTo>
                  <a:lnTo>
                    <a:pt x="193" y="341"/>
                  </a:lnTo>
                  <a:cubicBezTo>
                    <a:pt x="0" y="447"/>
                    <a:pt x="77" y="736"/>
                    <a:pt x="298" y="736"/>
                  </a:cubicBezTo>
                  <a:cubicBezTo>
                    <a:pt x="337" y="736"/>
                    <a:pt x="375" y="726"/>
                    <a:pt x="404" y="707"/>
                  </a:cubicBezTo>
                  <a:lnTo>
                    <a:pt x="923" y="409"/>
                  </a:lnTo>
                  <a:cubicBezTo>
                    <a:pt x="1155" y="297"/>
                    <a:pt x="1029" y="1"/>
                    <a:pt x="8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271;p84">
              <a:extLst>
                <a:ext uri="{FF2B5EF4-FFF2-40B4-BE49-F238E27FC236}">
                  <a16:creationId xmlns:a16="http://schemas.microsoft.com/office/drawing/2014/main" id="{1D9D5599-9DA9-4AC2-A8AE-8CC6E2A87FB4}"/>
                </a:ext>
              </a:extLst>
            </p:cNvPr>
            <p:cNvSpPr/>
            <p:nvPr/>
          </p:nvSpPr>
          <p:spPr>
            <a:xfrm>
              <a:off x="1542655" y="2462483"/>
              <a:ext cx="22213" cy="25349"/>
            </a:xfrm>
            <a:custGeom>
              <a:avLst/>
              <a:gdLst/>
              <a:ahLst/>
              <a:cxnLst/>
              <a:rect l="l" t="t" r="r" b="b"/>
              <a:pathLst>
                <a:path w="850" h="970" extrusionOk="0">
                  <a:moveTo>
                    <a:pt x="611" y="0"/>
                  </a:moveTo>
                  <a:cubicBezTo>
                    <a:pt x="536" y="0"/>
                    <a:pt x="466" y="39"/>
                    <a:pt x="427" y="104"/>
                  </a:cubicBezTo>
                  <a:lnTo>
                    <a:pt x="119" y="623"/>
                  </a:lnTo>
                  <a:cubicBezTo>
                    <a:pt x="1" y="801"/>
                    <a:pt x="156" y="969"/>
                    <a:pt x="310" y="969"/>
                  </a:cubicBezTo>
                  <a:cubicBezTo>
                    <a:pt x="381" y="969"/>
                    <a:pt x="452" y="933"/>
                    <a:pt x="494" y="845"/>
                  </a:cubicBezTo>
                  <a:lnTo>
                    <a:pt x="792" y="325"/>
                  </a:lnTo>
                  <a:cubicBezTo>
                    <a:pt x="850" y="220"/>
                    <a:pt x="821" y="85"/>
                    <a:pt x="715" y="27"/>
                  </a:cubicBezTo>
                  <a:cubicBezTo>
                    <a:pt x="681" y="9"/>
                    <a:pt x="646" y="0"/>
                    <a:pt x="6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272;p84">
              <a:extLst>
                <a:ext uri="{FF2B5EF4-FFF2-40B4-BE49-F238E27FC236}">
                  <a16:creationId xmlns:a16="http://schemas.microsoft.com/office/drawing/2014/main" id="{EB453862-EDC9-4BA1-8348-FCDBF401DB9A}"/>
                </a:ext>
              </a:extLst>
            </p:cNvPr>
            <p:cNvSpPr/>
            <p:nvPr/>
          </p:nvSpPr>
          <p:spPr>
            <a:xfrm>
              <a:off x="1496243" y="2594112"/>
              <a:ext cx="8075" cy="24382"/>
            </a:xfrm>
            <a:custGeom>
              <a:avLst/>
              <a:gdLst/>
              <a:ahLst/>
              <a:cxnLst/>
              <a:rect l="l" t="t" r="r" b="b"/>
              <a:pathLst>
                <a:path w="309" h="933" extrusionOk="0">
                  <a:moveTo>
                    <a:pt x="1" y="0"/>
                  </a:moveTo>
                  <a:lnTo>
                    <a:pt x="1" y="933"/>
                  </a:lnTo>
                  <a:lnTo>
                    <a:pt x="308" y="933"/>
                  </a:lnTo>
                  <a:lnTo>
                    <a:pt x="308" y="856"/>
                  </a:lnTo>
                  <a:cubicBezTo>
                    <a:pt x="308" y="539"/>
                    <a:pt x="203" y="24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273;p84">
              <a:extLst>
                <a:ext uri="{FF2B5EF4-FFF2-40B4-BE49-F238E27FC236}">
                  <a16:creationId xmlns:a16="http://schemas.microsoft.com/office/drawing/2014/main" id="{E0BD06AB-8AD1-42EC-81C2-DEB1DD3E7021}"/>
                </a:ext>
              </a:extLst>
            </p:cNvPr>
            <p:cNvSpPr/>
            <p:nvPr/>
          </p:nvSpPr>
          <p:spPr>
            <a:xfrm>
              <a:off x="1483935" y="2618468"/>
              <a:ext cx="56054" cy="22160"/>
            </a:xfrm>
            <a:custGeom>
              <a:avLst/>
              <a:gdLst/>
              <a:ahLst/>
              <a:cxnLst/>
              <a:rect l="l" t="t" r="r" b="b"/>
              <a:pathLst>
                <a:path w="2145" h="848" extrusionOk="0">
                  <a:moveTo>
                    <a:pt x="1" y="1"/>
                  </a:moveTo>
                  <a:lnTo>
                    <a:pt x="1" y="847"/>
                  </a:lnTo>
                  <a:lnTo>
                    <a:pt x="2145" y="847"/>
                  </a:lnTo>
                  <a:lnTo>
                    <a:pt x="21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274;p84">
              <a:extLst>
                <a:ext uri="{FF2B5EF4-FFF2-40B4-BE49-F238E27FC236}">
                  <a16:creationId xmlns:a16="http://schemas.microsoft.com/office/drawing/2014/main" id="{1D54F816-35F0-46FC-8A9C-DA6C00D353B4}"/>
                </a:ext>
              </a:extLst>
            </p:cNvPr>
            <p:cNvSpPr/>
            <p:nvPr/>
          </p:nvSpPr>
          <p:spPr>
            <a:xfrm>
              <a:off x="1483935" y="2640602"/>
              <a:ext cx="56054" cy="22134"/>
            </a:xfrm>
            <a:custGeom>
              <a:avLst/>
              <a:gdLst/>
              <a:ahLst/>
              <a:cxnLst/>
              <a:rect l="l" t="t" r="r" b="b"/>
              <a:pathLst>
                <a:path w="2145" h="847" extrusionOk="0">
                  <a:moveTo>
                    <a:pt x="1" y="0"/>
                  </a:moveTo>
                  <a:lnTo>
                    <a:pt x="1" y="471"/>
                  </a:lnTo>
                  <a:cubicBezTo>
                    <a:pt x="1" y="567"/>
                    <a:pt x="39" y="664"/>
                    <a:pt x="106" y="741"/>
                  </a:cubicBezTo>
                  <a:cubicBezTo>
                    <a:pt x="126" y="750"/>
                    <a:pt x="135" y="760"/>
                    <a:pt x="154" y="769"/>
                  </a:cubicBezTo>
                  <a:lnTo>
                    <a:pt x="183" y="789"/>
                  </a:lnTo>
                  <a:cubicBezTo>
                    <a:pt x="241" y="827"/>
                    <a:pt x="308" y="846"/>
                    <a:pt x="376" y="846"/>
                  </a:cubicBezTo>
                  <a:lnTo>
                    <a:pt x="1760" y="846"/>
                  </a:lnTo>
                  <a:cubicBezTo>
                    <a:pt x="1837" y="846"/>
                    <a:pt x="1905" y="827"/>
                    <a:pt x="1962" y="789"/>
                  </a:cubicBezTo>
                  <a:lnTo>
                    <a:pt x="1991" y="769"/>
                  </a:lnTo>
                  <a:cubicBezTo>
                    <a:pt x="2010" y="760"/>
                    <a:pt x="2020" y="750"/>
                    <a:pt x="2030" y="741"/>
                  </a:cubicBezTo>
                  <a:cubicBezTo>
                    <a:pt x="2107" y="664"/>
                    <a:pt x="2145" y="567"/>
                    <a:pt x="2145" y="471"/>
                  </a:cubicBezTo>
                  <a:lnTo>
                    <a:pt x="21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275;p84">
              <a:extLst>
                <a:ext uri="{FF2B5EF4-FFF2-40B4-BE49-F238E27FC236}">
                  <a16:creationId xmlns:a16="http://schemas.microsoft.com/office/drawing/2014/main" id="{9DD3F463-6FC1-4EFD-8839-6D72CD71A05C}"/>
                </a:ext>
              </a:extLst>
            </p:cNvPr>
            <p:cNvSpPr/>
            <p:nvPr/>
          </p:nvSpPr>
          <p:spPr>
            <a:xfrm>
              <a:off x="1504292" y="2618468"/>
              <a:ext cx="35697" cy="22160"/>
            </a:xfrm>
            <a:custGeom>
              <a:avLst/>
              <a:gdLst/>
              <a:ahLst/>
              <a:cxnLst/>
              <a:rect l="l" t="t" r="r" b="b"/>
              <a:pathLst>
                <a:path w="1366" h="848" extrusionOk="0">
                  <a:moveTo>
                    <a:pt x="0" y="1"/>
                  </a:moveTo>
                  <a:lnTo>
                    <a:pt x="0" y="847"/>
                  </a:lnTo>
                  <a:lnTo>
                    <a:pt x="1366" y="847"/>
                  </a:lnTo>
                  <a:lnTo>
                    <a:pt x="13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276;p84">
              <a:extLst>
                <a:ext uri="{FF2B5EF4-FFF2-40B4-BE49-F238E27FC236}">
                  <a16:creationId xmlns:a16="http://schemas.microsoft.com/office/drawing/2014/main" id="{9EF5A47E-6A20-4892-9028-AB66B0BDE96B}"/>
                </a:ext>
              </a:extLst>
            </p:cNvPr>
            <p:cNvSpPr/>
            <p:nvPr/>
          </p:nvSpPr>
          <p:spPr>
            <a:xfrm>
              <a:off x="1504031" y="2640602"/>
              <a:ext cx="35958" cy="22134"/>
            </a:xfrm>
            <a:custGeom>
              <a:avLst/>
              <a:gdLst/>
              <a:ahLst/>
              <a:cxnLst/>
              <a:rect l="l" t="t" r="r" b="b"/>
              <a:pathLst>
                <a:path w="1376" h="847" extrusionOk="0">
                  <a:moveTo>
                    <a:pt x="10" y="0"/>
                  </a:moveTo>
                  <a:lnTo>
                    <a:pt x="10" y="471"/>
                  </a:lnTo>
                  <a:cubicBezTo>
                    <a:pt x="1" y="683"/>
                    <a:pt x="184" y="846"/>
                    <a:pt x="395" y="846"/>
                  </a:cubicBezTo>
                  <a:lnTo>
                    <a:pt x="991" y="846"/>
                  </a:lnTo>
                  <a:cubicBezTo>
                    <a:pt x="1068" y="846"/>
                    <a:pt x="1136" y="827"/>
                    <a:pt x="1193" y="789"/>
                  </a:cubicBezTo>
                  <a:lnTo>
                    <a:pt x="1222" y="769"/>
                  </a:lnTo>
                  <a:cubicBezTo>
                    <a:pt x="1241" y="760"/>
                    <a:pt x="1251" y="750"/>
                    <a:pt x="1261" y="741"/>
                  </a:cubicBezTo>
                  <a:cubicBezTo>
                    <a:pt x="1338" y="664"/>
                    <a:pt x="1376" y="567"/>
                    <a:pt x="1376" y="471"/>
                  </a:cubicBezTo>
                  <a:lnTo>
                    <a:pt x="13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10101;p81">
            <a:extLst>
              <a:ext uri="{FF2B5EF4-FFF2-40B4-BE49-F238E27FC236}">
                <a16:creationId xmlns:a16="http://schemas.microsoft.com/office/drawing/2014/main" id="{02F4254B-29AD-4729-9FFC-8BE2B22EC5E8}"/>
              </a:ext>
            </a:extLst>
          </p:cNvPr>
          <p:cNvGrpSpPr/>
          <p:nvPr/>
        </p:nvGrpSpPr>
        <p:grpSpPr>
          <a:xfrm>
            <a:off x="4940135" y="2385719"/>
            <a:ext cx="430558" cy="602710"/>
            <a:chOff x="5777767" y="3804826"/>
            <a:chExt cx="258699" cy="362136"/>
          </a:xfrm>
        </p:grpSpPr>
        <p:sp>
          <p:nvSpPr>
            <p:cNvPr id="96" name="Google Shape;10102;p81">
              <a:extLst>
                <a:ext uri="{FF2B5EF4-FFF2-40B4-BE49-F238E27FC236}">
                  <a16:creationId xmlns:a16="http://schemas.microsoft.com/office/drawing/2014/main" id="{73D998BB-7964-4A5C-9711-04F5C8A8850F}"/>
                </a:ext>
              </a:extLst>
            </p:cNvPr>
            <p:cNvSpPr/>
            <p:nvPr/>
          </p:nvSpPr>
          <p:spPr>
            <a:xfrm>
              <a:off x="5777767" y="3804826"/>
              <a:ext cx="258699" cy="362136"/>
            </a:xfrm>
            <a:custGeom>
              <a:avLst/>
              <a:gdLst/>
              <a:ahLst/>
              <a:cxnLst/>
              <a:rect l="l" t="t" r="r" b="b"/>
              <a:pathLst>
                <a:path w="9874" h="13822" extrusionOk="0">
                  <a:moveTo>
                    <a:pt x="5867" y="0"/>
                  </a:moveTo>
                  <a:cubicBezTo>
                    <a:pt x="5620" y="0"/>
                    <a:pt x="5369" y="28"/>
                    <a:pt x="5119" y="85"/>
                  </a:cubicBezTo>
                  <a:cubicBezTo>
                    <a:pt x="4669" y="200"/>
                    <a:pt x="4238" y="382"/>
                    <a:pt x="3835" y="622"/>
                  </a:cubicBezTo>
                  <a:cubicBezTo>
                    <a:pt x="3528" y="804"/>
                    <a:pt x="3260" y="1043"/>
                    <a:pt x="3039" y="1312"/>
                  </a:cubicBezTo>
                  <a:cubicBezTo>
                    <a:pt x="2685" y="1743"/>
                    <a:pt x="2196" y="2031"/>
                    <a:pt x="1659" y="2136"/>
                  </a:cubicBezTo>
                  <a:cubicBezTo>
                    <a:pt x="1448" y="2174"/>
                    <a:pt x="1266" y="2318"/>
                    <a:pt x="1180" y="2520"/>
                  </a:cubicBezTo>
                  <a:cubicBezTo>
                    <a:pt x="979" y="2980"/>
                    <a:pt x="739" y="3814"/>
                    <a:pt x="1266" y="4427"/>
                  </a:cubicBezTo>
                  <a:cubicBezTo>
                    <a:pt x="2033" y="5328"/>
                    <a:pt x="1" y="6833"/>
                    <a:pt x="1266" y="9095"/>
                  </a:cubicBezTo>
                  <a:cubicBezTo>
                    <a:pt x="1669" y="9804"/>
                    <a:pt x="1410" y="10677"/>
                    <a:pt x="1324" y="11434"/>
                  </a:cubicBezTo>
                  <a:cubicBezTo>
                    <a:pt x="1218" y="12162"/>
                    <a:pt x="1496" y="12891"/>
                    <a:pt x="2062" y="13361"/>
                  </a:cubicBezTo>
                  <a:cubicBezTo>
                    <a:pt x="2416" y="13659"/>
                    <a:pt x="2870" y="13821"/>
                    <a:pt x="3344" y="13821"/>
                  </a:cubicBezTo>
                  <a:cubicBezTo>
                    <a:pt x="3357" y="13821"/>
                    <a:pt x="3371" y="13821"/>
                    <a:pt x="3384" y="13821"/>
                  </a:cubicBezTo>
                  <a:cubicBezTo>
                    <a:pt x="4103" y="13802"/>
                    <a:pt x="4774" y="13437"/>
                    <a:pt x="5196" y="12853"/>
                  </a:cubicBezTo>
                  <a:lnTo>
                    <a:pt x="5963" y="11769"/>
                  </a:lnTo>
                  <a:lnTo>
                    <a:pt x="5944" y="11769"/>
                  </a:lnTo>
                  <a:lnTo>
                    <a:pt x="6509" y="11012"/>
                  </a:lnTo>
                  <a:lnTo>
                    <a:pt x="7497" y="9622"/>
                  </a:lnTo>
                  <a:cubicBezTo>
                    <a:pt x="9471" y="6574"/>
                    <a:pt x="9874" y="4053"/>
                    <a:pt x="8925" y="1973"/>
                  </a:cubicBezTo>
                  <a:cubicBezTo>
                    <a:pt x="8370" y="750"/>
                    <a:pt x="7160" y="0"/>
                    <a:pt x="5867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10103;p81">
              <a:extLst>
                <a:ext uri="{FF2B5EF4-FFF2-40B4-BE49-F238E27FC236}">
                  <a16:creationId xmlns:a16="http://schemas.microsoft.com/office/drawing/2014/main" id="{4390672E-5D2F-4452-9C56-6FC7EFF813FD}"/>
                </a:ext>
              </a:extLst>
            </p:cNvPr>
            <p:cNvSpPr/>
            <p:nvPr/>
          </p:nvSpPr>
          <p:spPr>
            <a:xfrm>
              <a:off x="5820211" y="3822852"/>
              <a:ext cx="216255" cy="344085"/>
            </a:xfrm>
            <a:custGeom>
              <a:avLst/>
              <a:gdLst/>
              <a:ahLst/>
              <a:cxnLst/>
              <a:rect l="l" t="t" r="r" b="b"/>
              <a:pathLst>
                <a:path w="8254" h="13133" extrusionOk="0">
                  <a:moveTo>
                    <a:pt x="6270" y="1"/>
                  </a:moveTo>
                  <a:cubicBezTo>
                    <a:pt x="6433" y="202"/>
                    <a:pt x="6567" y="432"/>
                    <a:pt x="6672" y="672"/>
                  </a:cubicBezTo>
                  <a:cubicBezTo>
                    <a:pt x="7612" y="2742"/>
                    <a:pt x="7199" y="5263"/>
                    <a:pt x="5234" y="8292"/>
                  </a:cubicBezTo>
                  <a:lnTo>
                    <a:pt x="4247" y="9682"/>
                  </a:lnTo>
                  <a:lnTo>
                    <a:pt x="3682" y="10449"/>
                  </a:lnTo>
                  <a:lnTo>
                    <a:pt x="3701" y="10449"/>
                  </a:lnTo>
                  <a:lnTo>
                    <a:pt x="2934" y="11513"/>
                  </a:lnTo>
                  <a:cubicBezTo>
                    <a:pt x="2512" y="12117"/>
                    <a:pt x="1822" y="12481"/>
                    <a:pt x="1074" y="12490"/>
                  </a:cubicBezTo>
                  <a:cubicBezTo>
                    <a:pt x="700" y="12490"/>
                    <a:pt x="317" y="12385"/>
                    <a:pt x="1" y="12184"/>
                  </a:cubicBezTo>
                  <a:lnTo>
                    <a:pt x="1" y="12184"/>
                  </a:lnTo>
                  <a:cubicBezTo>
                    <a:pt x="116" y="12366"/>
                    <a:pt x="260" y="12529"/>
                    <a:pt x="432" y="12673"/>
                  </a:cubicBezTo>
                  <a:cubicBezTo>
                    <a:pt x="796" y="12970"/>
                    <a:pt x="1247" y="13133"/>
                    <a:pt x="1717" y="13133"/>
                  </a:cubicBezTo>
                  <a:cubicBezTo>
                    <a:pt x="2455" y="13123"/>
                    <a:pt x="3145" y="12759"/>
                    <a:pt x="3576" y="12155"/>
                  </a:cubicBezTo>
                  <a:lnTo>
                    <a:pt x="4333" y="11091"/>
                  </a:lnTo>
                  <a:lnTo>
                    <a:pt x="4314" y="11091"/>
                  </a:lnTo>
                  <a:lnTo>
                    <a:pt x="4880" y="10324"/>
                  </a:lnTo>
                  <a:lnTo>
                    <a:pt x="5877" y="8944"/>
                  </a:lnTo>
                  <a:cubicBezTo>
                    <a:pt x="7842" y="5905"/>
                    <a:pt x="8254" y="3384"/>
                    <a:pt x="7314" y="1314"/>
                  </a:cubicBezTo>
                  <a:cubicBezTo>
                    <a:pt x="7084" y="796"/>
                    <a:pt x="6720" y="346"/>
                    <a:pt x="6270" y="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10104;p81">
              <a:extLst>
                <a:ext uri="{FF2B5EF4-FFF2-40B4-BE49-F238E27FC236}">
                  <a16:creationId xmlns:a16="http://schemas.microsoft.com/office/drawing/2014/main" id="{EC41B38B-4A52-41BC-A6B2-8646604D1902}"/>
                </a:ext>
              </a:extLst>
            </p:cNvPr>
            <p:cNvSpPr/>
            <p:nvPr/>
          </p:nvSpPr>
          <p:spPr>
            <a:xfrm>
              <a:off x="5841067" y="3853427"/>
              <a:ext cx="154973" cy="205775"/>
            </a:xfrm>
            <a:custGeom>
              <a:avLst/>
              <a:gdLst/>
              <a:ahLst/>
              <a:cxnLst/>
              <a:rect l="l" t="t" r="r" b="b"/>
              <a:pathLst>
                <a:path w="5915" h="7854" extrusionOk="0">
                  <a:moveTo>
                    <a:pt x="2982" y="0"/>
                  </a:moveTo>
                  <a:cubicBezTo>
                    <a:pt x="2860" y="0"/>
                    <a:pt x="2738" y="7"/>
                    <a:pt x="2617" y="22"/>
                  </a:cubicBezTo>
                  <a:cubicBezTo>
                    <a:pt x="2128" y="32"/>
                    <a:pt x="1965" y="224"/>
                    <a:pt x="1965" y="224"/>
                  </a:cubicBezTo>
                  <a:cubicBezTo>
                    <a:pt x="1515" y="463"/>
                    <a:pt x="1199" y="895"/>
                    <a:pt x="1103" y="1383"/>
                  </a:cubicBezTo>
                  <a:cubicBezTo>
                    <a:pt x="1064" y="1585"/>
                    <a:pt x="1045" y="1786"/>
                    <a:pt x="1036" y="1987"/>
                  </a:cubicBezTo>
                  <a:cubicBezTo>
                    <a:pt x="1026" y="2831"/>
                    <a:pt x="1429" y="3636"/>
                    <a:pt x="2119" y="4125"/>
                  </a:cubicBezTo>
                  <a:lnTo>
                    <a:pt x="2560" y="4432"/>
                  </a:lnTo>
                  <a:cubicBezTo>
                    <a:pt x="2646" y="4489"/>
                    <a:pt x="2713" y="4585"/>
                    <a:pt x="2732" y="4700"/>
                  </a:cubicBezTo>
                  <a:cubicBezTo>
                    <a:pt x="2771" y="4834"/>
                    <a:pt x="2742" y="4988"/>
                    <a:pt x="2656" y="5103"/>
                  </a:cubicBezTo>
                  <a:cubicBezTo>
                    <a:pt x="2566" y="5209"/>
                    <a:pt x="2441" y="5263"/>
                    <a:pt x="2314" y="5263"/>
                  </a:cubicBezTo>
                  <a:cubicBezTo>
                    <a:pt x="2223" y="5263"/>
                    <a:pt x="2132" y="5235"/>
                    <a:pt x="2052" y="5179"/>
                  </a:cubicBezTo>
                  <a:lnTo>
                    <a:pt x="882" y="4355"/>
                  </a:lnTo>
                  <a:cubicBezTo>
                    <a:pt x="852" y="4332"/>
                    <a:pt x="819" y="4322"/>
                    <a:pt x="786" y="4322"/>
                  </a:cubicBezTo>
                  <a:cubicBezTo>
                    <a:pt x="694" y="4322"/>
                    <a:pt x="609" y="4402"/>
                    <a:pt x="623" y="4508"/>
                  </a:cubicBezTo>
                  <a:cubicBezTo>
                    <a:pt x="729" y="5333"/>
                    <a:pt x="671" y="6061"/>
                    <a:pt x="413" y="6684"/>
                  </a:cubicBezTo>
                  <a:lnTo>
                    <a:pt x="115" y="7326"/>
                  </a:lnTo>
                  <a:cubicBezTo>
                    <a:pt x="0" y="7566"/>
                    <a:pt x="182" y="7844"/>
                    <a:pt x="451" y="7854"/>
                  </a:cubicBezTo>
                  <a:cubicBezTo>
                    <a:pt x="681" y="7834"/>
                    <a:pt x="901" y="7719"/>
                    <a:pt x="1036" y="7537"/>
                  </a:cubicBezTo>
                  <a:lnTo>
                    <a:pt x="1361" y="7048"/>
                  </a:lnTo>
                  <a:cubicBezTo>
                    <a:pt x="3911" y="6358"/>
                    <a:pt x="4390" y="4441"/>
                    <a:pt x="3633" y="1805"/>
                  </a:cubicBezTo>
                  <a:cubicBezTo>
                    <a:pt x="3585" y="1652"/>
                    <a:pt x="3643" y="1489"/>
                    <a:pt x="3777" y="1412"/>
                  </a:cubicBezTo>
                  <a:cubicBezTo>
                    <a:pt x="3832" y="1385"/>
                    <a:pt x="3891" y="1372"/>
                    <a:pt x="3950" y="1372"/>
                  </a:cubicBezTo>
                  <a:cubicBezTo>
                    <a:pt x="4036" y="1372"/>
                    <a:pt x="4121" y="1399"/>
                    <a:pt x="4189" y="1451"/>
                  </a:cubicBezTo>
                  <a:cubicBezTo>
                    <a:pt x="4208" y="1470"/>
                    <a:pt x="4228" y="1479"/>
                    <a:pt x="4247" y="1498"/>
                  </a:cubicBezTo>
                  <a:cubicBezTo>
                    <a:pt x="4946" y="2936"/>
                    <a:pt x="5071" y="4259"/>
                    <a:pt x="4429" y="5793"/>
                  </a:cubicBezTo>
                  <a:cubicBezTo>
                    <a:pt x="4390" y="5902"/>
                    <a:pt x="4476" y="5989"/>
                    <a:pt x="4566" y="5989"/>
                  </a:cubicBezTo>
                  <a:cubicBezTo>
                    <a:pt x="4611" y="5989"/>
                    <a:pt x="4656" y="5968"/>
                    <a:pt x="4688" y="5917"/>
                  </a:cubicBezTo>
                  <a:cubicBezTo>
                    <a:pt x="5608" y="4422"/>
                    <a:pt x="5915" y="2975"/>
                    <a:pt x="5454" y="1604"/>
                  </a:cubicBezTo>
                  <a:cubicBezTo>
                    <a:pt x="5253" y="1010"/>
                    <a:pt x="4803" y="521"/>
                    <a:pt x="4228" y="262"/>
                  </a:cubicBezTo>
                  <a:cubicBezTo>
                    <a:pt x="3832" y="90"/>
                    <a:pt x="3408" y="0"/>
                    <a:pt x="298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0792;p81">
            <a:extLst>
              <a:ext uri="{FF2B5EF4-FFF2-40B4-BE49-F238E27FC236}">
                <a16:creationId xmlns:a16="http://schemas.microsoft.com/office/drawing/2014/main" id="{C117C05D-0A19-4FB8-B0B9-F71B9B2C05A3}"/>
              </a:ext>
            </a:extLst>
          </p:cNvPr>
          <p:cNvGrpSpPr/>
          <p:nvPr/>
        </p:nvGrpSpPr>
        <p:grpSpPr>
          <a:xfrm>
            <a:off x="6910208" y="2305412"/>
            <a:ext cx="711267" cy="680949"/>
            <a:chOff x="3943638" y="3815072"/>
            <a:chExt cx="357933" cy="342676"/>
          </a:xfrm>
        </p:grpSpPr>
        <p:sp>
          <p:nvSpPr>
            <p:cNvPr id="100" name="Google Shape;10793;p81">
              <a:extLst>
                <a:ext uri="{FF2B5EF4-FFF2-40B4-BE49-F238E27FC236}">
                  <a16:creationId xmlns:a16="http://schemas.microsoft.com/office/drawing/2014/main" id="{B7E07F99-F467-4AAC-B599-79FD5DC1CD20}"/>
                </a:ext>
              </a:extLst>
            </p:cNvPr>
            <p:cNvSpPr/>
            <p:nvPr/>
          </p:nvSpPr>
          <p:spPr>
            <a:xfrm>
              <a:off x="4136918" y="3996389"/>
              <a:ext cx="87215" cy="87514"/>
            </a:xfrm>
            <a:custGeom>
              <a:avLst/>
              <a:gdLst/>
              <a:ahLst/>
              <a:cxnLst/>
              <a:rect l="l" t="t" r="r" b="b"/>
              <a:pathLst>
                <a:path w="5825" h="5845" extrusionOk="0">
                  <a:moveTo>
                    <a:pt x="1073" y="0"/>
                  </a:moveTo>
                  <a:lnTo>
                    <a:pt x="1" y="1072"/>
                  </a:lnTo>
                  <a:lnTo>
                    <a:pt x="4752" y="5845"/>
                  </a:lnTo>
                  <a:lnTo>
                    <a:pt x="5824" y="475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794;p81">
              <a:extLst>
                <a:ext uri="{FF2B5EF4-FFF2-40B4-BE49-F238E27FC236}">
                  <a16:creationId xmlns:a16="http://schemas.microsoft.com/office/drawing/2014/main" id="{F44DBF9C-D249-4875-907C-11A6CD5CAD06}"/>
                </a:ext>
              </a:extLst>
            </p:cNvPr>
            <p:cNvSpPr/>
            <p:nvPr/>
          </p:nvSpPr>
          <p:spPr>
            <a:xfrm>
              <a:off x="4173750" y="4034240"/>
              <a:ext cx="127820" cy="123508"/>
            </a:xfrm>
            <a:custGeom>
              <a:avLst/>
              <a:gdLst/>
              <a:ahLst/>
              <a:cxnLst/>
              <a:rect l="l" t="t" r="r" b="b"/>
              <a:pathLst>
                <a:path w="8537" h="8249" extrusionOk="0">
                  <a:moveTo>
                    <a:pt x="1790" y="0"/>
                  </a:moveTo>
                  <a:cubicBezTo>
                    <a:pt x="1628" y="0"/>
                    <a:pt x="1467" y="63"/>
                    <a:pt x="1346" y="184"/>
                  </a:cubicBezTo>
                  <a:lnTo>
                    <a:pt x="253" y="1299"/>
                  </a:lnTo>
                  <a:cubicBezTo>
                    <a:pt x="0" y="1530"/>
                    <a:pt x="0" y="1908"/>
                    <a:pt x="211" y="2161"/>
                  </a:cubicBezTo>
                  <a:lnTo>
                    <a:pt x="4983" y="7606"/>
                  </a:lnTo>
                  <a:cubicBezTo>
                    <a:pt x="5355" y="8032"/>
                    <a:pt x="5874" y="8248"/>
                    <a:pt x="6396" y="8248"/>
                  </a:cubicBezTo>
                  <a:cubicBezTo>
                    <a:pt x="6879" y="8248"/>
                    <a:pt x="7364" y="8064"/>
                    <a:pt x="7737" y="7690"/>
                  </a:cubicBezTo>
                  <a:lnTo>
                    <a:pt x="7758" y="7690"/>
                  </a:lnTo>
                  <a:cubicBezTo>
                    <a:pt x="8536" y="6912"/>
                    <a:pt x="8494" y="5651"/>
                    <a:pt x="7653" y="4936"/>
                  </a:cubicBezTo>
                  <a:lnTo>
                    <a:pt x="2208" y="163"/>
                  </a:lnTo>
                  <a:cubicBezTo>
                    <a:pt x="2087" y="53"/>
                    <a:pt x="1938" y="0"/>
                    <a:pt x="1790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795;p81">
              <a:extLst>
                <a:ext uri="{FF2B5EF4-FFF2-40B4-BE49-F238E27FC236}">
                  <a16:creationId xmlns:a16="http://schemas.microsoft.com/office/drawing/2014/main" id="{24AC25E9-AA9E-4B56-AA35-971CD302F818}"/>
                </a:ext>
              </a:extLst>
            </p:cNvPr>
            <p:cNvSpPr/>
            <p:nvPr/>
          </p:nvSpPr>
          <p:spPr>
            <a:xfrm>
              <a:off x="4173750" y="4042969"/>
              <a:ext cx="122460" cy="114779"/>
            </a:xfrm>
            <a:custGeom>
              <a:avLst/>
              <a:gdLst/>
              <a:ahLst/>
              <a:cxnLst/>
              <a:rect l="l" t="t" r="r" b="b"/>
              <a:pathLst>
                <a:path w="8179" h="7666" extrusionOk="0">
                  <a:moveTo>
                    <a:pt x="967" y="1"/>
                  </a:moveTo>
                  <a:lnTo>
                    <a:pt x="253" y="716"/>
                  </a:lnTo>
                  <a:cubicBezTo>
                    <a:pt x="0" y="947"/>
                    <a:pt x="0" y="1325"/>
                    <a:pt x="211" y="1578"/>
                  </a:cubicBezTo>
                  <a:lnTo>
                    <a:pt x="4983" y="7023"/>
                  </a:lnTo>
                  <a:cubicBezTo>
                    <a:pt x="5366" y="7449"/>
                    <a:pt x="5884" y="7665"/>
                    <a:pt x="6404" y="7665"/>
                  </a:cubicBezTo>
                  <a:cubicBezTo>
                    <a:pt x="6883" y="7665"/>
                    <a:pt x="7364" y="7481"/>
                    <a:pt x="7737" y="7107"/>
                  </a:cubicBezTo>
                  <a:cubicBezTo>
                    <a:pt x="7927" y="6918"/>
                    <a:pt x="8095" y="6666"/>
                    <a:pt x="8179" y="6413"/>
                  </a:cubicBezTo>
                  <a:lnTo>
                    <a:pt x="8179" y="6413"/>
                  </a:lnTo>
                  <a:cubicBezTo>
                    <a:pt x="7964" y="6493"/>
                    <a:pt x="7742" y="6532"/>
                    <a:pt x="7523" y="6532"/>
                  </a:cubicBezTo>
                  <a:cubicBezTo>
                    <a:pt x="6991" y="6532"/>
                    <a:pt x="6476" y="6304"/>
                    <a:pt x="6118" y="5888"/>
                  </a:cubicBezTo>
                  <a:lnTo>
                    <a:pt x="967" y="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796;p81">
              <a:extLst>
                <a:ext uri="{FF2B5EF4-FFF2-40B4-BE49-F238E27FC236}">
                  <a16:creationId xmlns:a16="http://schemas.microsoft.com/office/drawing/2014/main" id="{6393A539-47C3-42B8-BD05-3014A75FE0EC}"/>
                </a:ext>
              </a:extLst>
            </p:cNvPr>
            <p:cNvSpPr/>
            <p:nvPr/>
          </p:nvSpPr>
          <p:spPr>
            <a:xfrm>
              <a:off x="3943638" y="3815072"/>
              <a:ext cx="268846" cy="245235"/>
            </a:xfrm>
            <a:custGeom>
              <a:avLst/>
              <a:gdLst/>
              <a:ahLst/>
              <a:cxnLst/>
              <a:rect l="l" t="t" r="r" b="b"/>
              <a:pathLst>
                <a:path w="17956" h="16379" extrusionOk="0">
                  <a:moveTo>
                    <a:pt x="8978" y="0"/>
                  </a:moveTo>
                  <a:cubicBezTo>
                    <a:pt x="6886" y="0"/>
                    <a:pt x="4794" y="799"/>
                    <a:pt x="3196" y="2397"/>
                  </a:cubicBezTo>
                  <a:cubicBezTo>
                    <a:pt x="1" y="5593"/>
                    <a:pt x="1" y="10786"/>
                    <a:pt x="3196" y="13981"/>
                  </a:cubicBezTo>
                  <a:cubicBezTo>
                    <a:pt x="4794" y="15579"/>
                    <a:pt x="6886" y="16378"/>
                    <a:pt x="8978" y="16378"/>
                  </a:cubicBezTo>
                  <a:cubicBezTo>
                    <a:pt x="11070" y="16378"/>
                    <a:pt x="13162" y="15579"/>
                    <a:pt x="14760" y="13981"/>
                  </a:cubicBezTo>
                  <a:cubicBezTo>
                    <a:pt x="17955" y="10786"/>
                    <a:pt x="17955" y="5593"/>
                    <a:pt x="14760" y="2397"/>
                  </a:cubicBezTo>
                  <a:cubicBezTo>
                    <a:pt x="13162" y="799"/>
                    <a:pt x="11070" y="0"/>
                    <a:pt x="8978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797;p81">
              <a:extLst>
                <a:ext uri="{FF2B5EF4-FFF2-40B4-BE49-F238E27FC236}">
                  <a16:creationId xmlns:a16="http://schemas.microsoft.com/office/drawing/2014/main" id="{00CBCAD8-44A2-4C35-AED6-546C1660C3E5}"/>
                </a:ext>
              </a:extLst>
            </p:cNvPr>
            <p:cNvSpPr/>
            <p:nvPr/>
          </p:nvSpPr>
          <p:spPr>
            <a:xfrm>
              <a:off x="3974795" y="3843715"/>
              <a:ext cx="206516" cy="187860"/>
            </a:xfrm>
            <a:custGeom>
              <a:avLst/>
              <a:gdLst/>
              <a:ahLst/>
              <a:cxnLst/>
              <a:rect l="l" t="t" r="r" b="b"/>
              <a:pathLst>
                <a:path w="13793" h="12547" extrusionOk="0">
                  <a:moveTo>
                    <a:pt x="6897" y="0"/>
                  </a:moveTo>
                  <a:cubicBezTo>
                    <a:pt x="5294" y="0"/>
                    <a:pt x="3691" y="610"/>
                    <a:pt x="2461" y="1829"/>
                  </a:cubicBezTo>
                  <a:cubicBezTo>
                    <a:pt x="1" y="4289"/>
                    <a:pt x="1" y="8263"/>
                    <a:pt x="2461" y="10702"/>
                  </a:cubicBezTo>
                  <a:cubicBezTo>
                    <a:pt x="3691" y="11932"/>
                    <a:pt x="5294" y="12547"/>
                    <a:pt x="6897" y="12547"/>
                  </a:cubicBezTo>
                  <a:cubicBezTo>
                    <a:pt x="8500" y="12547"/>
                    <a:pt x="10103" y="11932"/>
                    <a:pt x="11333" y="10702"/>
                  </a:cubicBezTo>
                  <a:cubicBezTo>
                    <a:pt x="13793" y="8263"/>
                    <a:pt x="13793" y="4289"/>
                    <a:pt x="11333" y="1829"/>
                  </a:cubicBezTo>
                  <a:cubicBezTo>
                    <a:pt x="10103" y="610"/>
                    <a:pt x="8500" y="0"/>
                    <a:pt x="6897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798;p81">
              <a:extLst>
                <a:ext uri="{FF2B5EF4-FFF2-40B4-BE49-F238E27FC236}">
                  <a16:creationId xmlns:a16="http://schemas.microsoft.com/office/drawing/2014/main" id="{F7F026EF-65FF-4285-9284-9FD7ED0162F7}"/>
                </a:ext>
              </a:extLst>
            </p:cNvPr>
            <p:cNvSpPr/>
            <p:nvPr/>
          </p:nvSpPr>
          <p:spPr>
            <a:xfrm>
              <a:off x="3973538" y="3863538"/>
              <a:ext cx="178817" cy="167857"/>
            </a:xfrm>
            <a:custGeom>
              <a:avLst/>
              <a:gdLst/>
              <a:ahLst/>
              <a:cxnLst/>
              <a:rect l="l" t="t" r="r" b="b"/>
              <a:pathLst>
                <a:path w="11943" h="11211" extrusionOk="0">
                  <a:moveTo>
                    <a:pt x="3134" y="1"/>
                  </a:moveTo>
                  <a:cubicBezTo>
                    <a:pt x="2923" y="148"/>
                    <a:pt x="2734" y="337"/>
                    <a:pt x="2545" y="527"/>
                  </a:cubicBezTo>
                  <a:cubicBezTo>
                    <a:pt x="1" y="3070"/>
                    <a:pt x="148" y="7254"/>
                    <a:pt x="2860" y="9651"/>
                  </a:cubicBezTo>
                  <a:cubicBezTo>
                    <a:pt x="4056" y="10699"/>
                    <a:pt x="5530" y="11211"/>
                    <a:pt x="6995" y="11211"/>
                  </a:cubicBezTo>
                  <a:cubicBezTo>
                    <a:pt x="8853" y="11211"/>
                    <a:pt x="10697" y="10388"/>
                    <a:pt x="11943" y="8789"/>
                  </a:cubicBezTo>
                  <a:lnTo>
                    <a:pt x="11943" y="8789"/>
                  </a:lnTo>
                  <a:cubicBezTo>
                    <a:pt x="10805" y="9668"/>
                    <a:pt x="9455" y="10100"/>
                    <a:pt x="8111" y="10100"/>
                  </a:cubicBezTo>
                  <a:cubicBezTo>
                    <a:pt x="6499" y="10100"/>
                    <a:pt x="4896" y="9479"/>
                    <a:pt x="3680" y="8263"/>
                  </a:cubicBezTo>
                  <a:cubicBezTo>
                    <a:pt x="1452" y="6035"/>
                    <a:pt x="1220" y="2482"/>
                    <a:pt x="3134" y="1"/>
                  </a:cubicBezTo>
                  <a:close/>
                </a:path>
              </a:pathLst>
            </a:custGeom>
            <a:solidFill>
              <a:srgbClr val="A3B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799;p81">
              <a:extLst>
                <a:ext uri="{FF2B5EF4-FFF2-40B4-BE49-F238E27FC236}">
                  <a16:creationId xmlns:a16="http://schemas.microsoft.com/office/drawing/2014/main" id="{091733ED-3B5C-40E9-93DD-8485FF38F826}"/>
                </a:ext>
              </a:extLst>
            </p:cNvPr>
            <p:cNvSpPr/>
            <p:nvPr/>
          </p:nvSpPr>
          <p:spPr>
            <a:xfrm>
              <a:off x="4028008" y="3869842"/>
              <a:ext cx="102202" cy="29017"/>
            </a:xfrm>
            <a:custGeom>
              <a:avLst/>
              <a:gdLst/>
              <a:ahLst/>
              <a:cxnLst/>
              <a:rect l="l" t="t" r="r" b="b"/>
              <a:pathLst>
                <a:path w="6826" h="1938" extrusionOk="0">
                  <a:moveTo>
                    <a:pt x="3332" y="0"/>
                  </a:moveTo>
                  <a:cubicBezTo>
                    <a:pt x="2171" y="0"/>
                    <a:pt x="1009" y="442"/>
                    <a:pt x="126" y="1325"/>
                  </a:cubicBezTo>
                  <a:cubicBezTo>
                    <a:pt x="0" y="1451"/>
                    <a:pt x="0" y="1661"/>
                    <a:pt x="126" y="1808"/>
                  </a:cubicBezTo>
                  <a:cubicBezTo>
                    <a:pt x="189" y="1872"/>
                    <a:pt x="273" y="1903"/>
                    <a:pt x="360" y="1903"/>
                  </a:cubicBezTo>
                  <a:cubicBezTo>
                    <a:pt x="447" y="1903"/>
                    <a:pt x="536" y="1872"/>
                    <a:pt x="610" y="1808"/>
                  </a:cubicBezTo>
                  <a:cubicBezTo>
                    <a:pt x="1356" y="1052"/>
                    <a:pt x="2344" y="673"/>
                    <a:pt x="3332" y="673"/>
                  </a:cubicBezTo>
                  <a:cubicBezTo>
                    <a:pt x="4321" y="673"/>
                    <a:pt x="5309" y="1052"/>
                    <a:pt x="6055" y="1808"/>
                  </a:cubicBezTo>
                  <a:cubicBezTo>
                    <a:pt x="6131" y="1900"/>
                    <a:pt x="6220" y="1937"/>
                    <a:pt x="6307" y="1937"/>
                  </a:cubicBezTo>
                  <a:cubicBezTo>
                    <a:pt x="6580" y="1937"/>
                    <a:pt x="6826" y="1564"/>
                    <a:pt x="6539" y="1325"/>
                  </a:cubicBezTo>
                  <a:cubicBezTo>
                    <a:pt x="5656" y="442"/>
                    <a:pt x="4494" y="0"/>
                    <a:pt x="3332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800;p81">
              <a:extLst>
                <a:ext uri="{FF2B5EF4-FFF2-40B4-BE49-F238E27FC236}">
                  <a16:creationId xmlns:a16="http://schemas.microsoft.com/office/drawing/2014/main" id="{9A1A48FA-47DC-4612-9C8C-1869CFAD2DBA}"/>
                </a:ext>
              </a:extLst>
            </p:cNvPr>
            <p:cNvSpPr/>
            <p:nvPr/>
          </p:nvSpPr>
          <p:spPr>
            <a:xfrm>
              <a:off x="4173750" y="4034240"/>
              <a:ext cx="51640" cy="50936"/>
            </a:xfrm>
            <a:custGeom>
              <a:avLst/>
              <a:gdLst/>
              <a:ahLst/>
              <a:cxnLst/>
              <a:rect l="l" t="t" r="r" b="b"/>
              <a:pathLst>
                <a:path w="3449" h="3402" extrusionOk="0">
                  <a:moveTo>
                    <a:pt x="1790" y="0"/>
                  </a:moveTo>
                  <a:cubicBezTo>
                    <a:pt x="1628" y="0"/>
                    <a:pt x="1467" y="63"/>
                    <a:pt x="1346" y="184"/>
                  </a:cubicBezTo>
                  <a:lnTo>
                    <a:pt x="253" y="1299"/>
                  </a:lnTo>
                  <a:cubicBezTo>
                    <a:pt x="0" y="1530"/>
                    <a:pt x="0" y="1908"/>
                    <a:pt x="211" y="2140"/>
                  </a:cubicBezTo>
                  <a:lnTo>
                    <a:pt x="1304" y="3401"/>
                  </a:lnTo>
                  <a:lnTo>
                    <a:pt x="3448" y="1257"/>
                  </a:lnTo>
                  <a:lnTo>
                    <a:pt x="2208" y="163"/>
                  </a:lnTo>
                  <a:cubicBezTo>
                    <a:pt x="2087" y="53"/>
                    <a:pt x="1938" y="0"/>
                    <a:pt x="1790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01;p81">
              <a:extLst>
                <a:ext uri="{FF2B5EF4-FFF2-40B4-BE49-F238E27FC236}">
                  <a16:creationId xmlns:a16="http://schemas.microsoft.com/office/drawing/2014/main" id="{A5F0ADF1-1EAE-4A1E-A8E4-BA8B4D6F0CD2}"/>
                </a:ext>
              </a:extLst>
            </p:cNvPr>
            <p:cNvSpPr/>
            <p:nvPr/>
          </p:nvSpPr>
          <p:spPr>
            <a:xfrm>
              <a:off x="4173750" y="4042969"/>
              <a:ext cx="36533" cy="42207"/>
            </a:xfrm>
            <a:custGeom>
              <a:avLst/>
              <a:gdLst/>
              <a:ahLst/>
              <a:cxnLst/>
              <a:rect l="l" t="t" r="r" b="b"/>
              <a:pathLst>
                <a:path w="2440" h="2819" extrusionOk="0">
                  <a:moveTo>
                    <a:pt x="967" y="1"/>
                  </a:moveTo>
                  <a:lnTo>
                    <a:pt x="253" y="716"/>
                  </a:lnTo>
                  <a:cubicBezTo>
                    <a:pt x="0" y="947"/>
                    <a:pt x="0" y="1325"/>
                    <a:pt x="211" y="1578"/>
                  </a:cubicBezTo>
                  <a:lnTo>
                    <a:pt x="1304" y="2818"/>
                  </a:lnTo>
                  <a:lnTo>
                    <a:pt x="2439" y="1662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9" name="Google Shape;11654;p82">
            <a:extLst>
              <a:ext uri="{FF2B5EF4-FFF2-40B4-BE49-F238E27FC236}">
                <a16:creationId xmlns:a16="http://schemas.microsoft.com/office/drawing/2014/main" id="{AB0CC00B-18C4-4D4D-8A5C-06AC3541B54D}"/>
              </a:ext>
            </a:extLst>
          </p:cNvPr>
          <p:cNvGrpSpPr/>
          <p:nvPr/>
        </p:nvGrpSpPr>
        <p:grpSpPr>
          <a:xfrm>
            <a:off x="2830878" y="2274656"/>
            <a:ext cx="793555" cy="726375"/>
            <a:chOff x="1751139" y="3790934"/>
            <a:chExt cx="386258" cy="380507"/>
          </a:xfrm>
        </p:grpSpPr>
        <p:sp>
          <p:nvSpPr>
            <p:cNvPr id="110" name="Google Shape;11655;p82">
              <a:extLst>
                <a:ext uri="{FF2B5EF4-FFF2-40B4-BE49-F238E27FC236}">
                  <a16:creationId xmlns:a16="http://schemas.microsoft.com/office/drawing/2014/main" id="{6626A47D-C002-41F7-A838-4119BF826B8E}"/>
                </a:ext>
              </a:extLst>
            </p:cNvPr>
            <p:cNvSpPr/>
            <p:nvPr/>
          </p:nvSpPr>
          <p:spPr>
            <a:xfrm>
              <a:off x="1751139" y="3913069"/>
              <a:ext cx="195059" cy="195296"/>
            </a:xfrm>
            <a:custGeom>
              <a:avLst/>
              <a:gdLst/>
              <a:ahLst/>
              <a:cxnLst/>
              <a:rect l="l" t="t" r="r" b="b"/>
              <a:pathLst>
                <a:path w="7428" h="7437" extrusionOk="0">
                  <a:moveTo>
                    <a:pt x="4910" y="1"/>
                  </a:moveTo>
                  <a:cubicBezTo>
                    <a:pt x="3781" y="1"/>
                    <a:pt x="3322" y="1446"/>
                    <a:pt x="4240" y="2096"/>
                  </a:cubicBezTo>
                  <a:lnTo>
                    <a:pt x="4240" y="2613"/>
                  </a:lnTo>
                  <a:lnTo>
                    <a:pt x="2393" y="2613"/>
                  </a:lnTo>
                  <a:lnTo>
                    <a:pt x="2393" y="4240"/>
                  </a:lnTo>
                  <a:lnTo>
                    <a:pt x="2097" y="4240"/>
                  </a:lnTo>
                  <a:cubicBezTo>
                    <a:pt x="1856" y="3900"/>
                    <a:pt x="1506" y="3748"/>
                    <a:pt x="1161" y="3748"/>
                  </a:cubicBezTo>
                  <a:cubicBezTo>
                    <a:pt x="574" y="3748"/>
                    <a:pt x="1" y="4189"/>
                    <a:pt x="1" y="4901"/>
                  </a:cubicBezTo>
                  <a:cubicBezTo>
                    <a:pt x="1" y="5612"/>
                    <a:pt x="574" y="6054"/>
                    <a:pt x="1161" y="6054"/>
                  </a:cubicBezTo>
                  <a:cubicBezTo>
                    <a:pt x="1506" y="6054"/>
                    <a:pt x="1856" y="5901"/>
                    <a:pt x="2097" y="5561"/>
                  </a:cubicBezTo>
                  <a:lnTo>
                    <a:pt x="2393" y="5561"/>
                  </a:lnTo>
                  <a:lnTo>
                    <a:pt x="2393" y="6929"/>
                  </a:lnTo>
                  <a:cubicBezTo>
                    <a:pt x="2422" y="7207"/>
                    <a:pt x="2652" y="7418"/>
                    <a:pt x="2920" y="7437"/>
                  </a:cubicBezTo>
                  <a:lnTo>
                    <a:pt x="7427" y="7437"/>
                  </a:lnTo>
                  <a:lnTo>
                    <a:pt x="7427" y="5255"/>
                  </a:lnTo>
                  <a:lnTo>
                    <a:pt x="6662" y="5255"/>
                  </a:lnTo>
                  <a:lnTo>
                    <a:pt x="6547" y="5408"/>
                  </a:lnTo>
                  <a:cubicBezTo>
                    <a:pt x="6375" y="5627"/>
                    <a:pt x="6127" y="5732"/>
                    <a:pt x="5882" y="5732"/>
                  </a:cubicBezTo>
                  <a:cubicBezTo>
                    <a:pt x="5581" y="5732"/>
                    <a:pt x="5283" y="5574"/>
                    <a:pt x="5130" y="5274"/>
                  </a:cubicBezTo>
                  <a:cubicBezTo>
                    <a:pt x="4853" y="4719"/>
                    <a:pt x="5255" y="4068"/>
                    <a:pt x="5877" y="4058"/>
                  </a:cubicBezTo>
                  <a:cubicBezTo>
                    <a:pt x="6135" y="4058"/>
                    <a:pt x="6384" y="4183"/>
                    <a:pt x="6547" y="4393"/>
                  </a:cubicBezTo>
                  <a:lnTo>
                    <a:pt x="6671" y="4546"/>
                  </a:lnTo>
                  <a:lnTo>
                    <a:pt x="7427" y="4546"/>
                  </a:lnTo>
                  <a:lnTo>
                    <a:pt x="7427" y="2613"/>
                  </a:lnTo>
                  <a:lnTo>
                    <a:pt x="5571" y="2613"/>
                  </a:lnTo>
                  <a:lnTo>
                    <a:pt x="5571" y="2096"/>
                  </a:lnTo>
                  <a:cubicBezTo>
                    <a:pt x="6489" y="1446"/>
                    <a:pt x="6030" y="1"/>
                    <a:pt x="4910" y="1"/>
                  </a:cubicBezTo>
                  <a:close/>
                </a:path>
              </a:pathLst>
            </a:custGeom>
            <a:solidFill>
              <a:schemeClr val="accent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656;p82">
              <a:extLst>
                <a:ext uri="{FF2B5EF4-FFF2-40B4-BE49-F238E27FC236}">
                  <a16:creationId xmlns:a16="http://schemas.microsoft.com/office/drawing/2014/main" id="{DF60E983-4D33-4882-A319-64EC2C4EA531}"/>
                </a:ext>
              </a:extLst>
            </p:cNvPr>
            <p:cNvSpPr/>
            <p:nvPr/>
          </p:nvSpPr>
          <p:spPr>
            <a:xfrm>
              <a:off x="1837902" y="3913122"/>
              <a:ext cx="46979" cy="68591"/>
            </a:xfrm>
            <a:custGeom>
              <a:avLst/>
              <a:gdLst/>
              <a:ahLst/>
              <a:cxnLst/>
              <a:rect l="l" t="t" r="r" b="b"/>
              <a:pathLst>
                <a:path w="1789" h="2612" extrusionOk="0">
                  <a:moveTo>
                    <a:pt x="1579" y="0"/>
                  </a:moveTo>
                  <a:cubicBezTo>
                    <a:pt x="512" y="0"/>
                    <a:pt x="0" y="1428"/>
                    <a:pt x="936" y="2094"/>
                  </a:cubicBezTo>
                  <a:lnTo>
                    <a:pt x="936" y="2611"/>
                  </a:lnTo>
                  <a:lnTo>
                    <a:pt x="1310" y="2611"/>
                  </a:lnTo>
                  <a:lnTo>
                    <a:pt x="1310" y="2094"/>
                  </a:lnTo>
                  <a:cubicBezTo>
                    <a:pt x="1003" y="1874"/>
                    <a:pt x="821" y="1520"/>
                    <a:pt x="821" y="1147"/>
                  </a:cubicBezTo>
                  <a:cubicBezTo>
                    <a:pt x="821" y="582"/>
                    <a:pt x="1233" y="104"/>
                    <a:pt x="1788" y="18"/>
                  </a:cubicBezTo>
                  <a:cubicBezTo>
                    <a:pt x="1716" y="6"/>
                    <a:pt x="1647" y="0"/>
                    <a:pt x="1579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657;p82">
              <a:extLst>
                <a:ext uri="{FF2B5EF4-FFF2-40B4-BE49-F238E27FC236}">
                  <a16:creationId xmlns:a16="http://schemas.microsoft.com/office/drawing/2014/main" id="{484D5015-2CBA-4DC2-9065-AAFC231FE884}"/>
                </a:ext>
              </a:extLst>
            </p:cNvPr>
            <p:cNvSpPr/>
            <p:nvPr/>
          </p:nvSpPr>
          <p:spPr>
            <a:xfrm>
              <a:off x="1752137" y="4011597"/>
              <a:ext cx="34217" cy="60319"/>
            </a:xfrm>
            <a:custGeom>
              <a:avLst/>
              <a:gdLst/>
              <a:ahLst/>
              <a:cxnLst/>
              <a:rect l="l" t="t" r="r" b="b"/>
              <a:pathLst>
                <a:path w="1303" h="2297" extrusionOk="0">
                  <a:moveTo>
                    <a:pt x="1121" y="0"/>
                  </a:moveTo>
                  <a:cubicBezTo>
                    <a:pt x="499" y="19"/>
                    <a:pt x="1" y="526"/>
                    <a:pt x="1" y="1149"/>
                  </a:cubicBezTo>
                  <a:cubicBezTo>
                    <a:pt x="1" y="1771"/>
                    <a:pt x="499" y="2278"/>
                    <a:pt x="1121" y="2297"/>
                  </a:cubicBezTo>
                  <a:cubicBezTo>
                    <a:pt x="1178" y="2297"/>
                    <a:pt x="1245" y="2297"/>
                    <a:pt x="1303" y="2287"/>
                  </a:cubicBezTo>
                  <a:cubicBezTo>
                    <a:pt x="20" y="2067"/>
                    <a:pt x="20" y="230"/>
                    <a:pt x="1303" y="10"/>
                  </a:cubicBezTo>
                  <a:cubicBezTo>
                    <a:pt x="1245" y="0"/>
                    <a:pt x="1178" y="0"/>
                    <a:pt x="1121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658;p82">
              <a:extLst>
                <a:ext uri="{FF2B5EF4-FFF2-40B4-BE49-F238E27FC236}">
                  <a16:creationId xmlns:a16="http://schemas.microsoft.com/office/drawing/2014/main" id="{FC29EF65-A99E-4B08-981A-FDF496EC08B1}"/>
                </a:ext>
              </a:extLst>
            </p:cNvPr>
            <p:cNvSpPr/>
            <p:nvPr/>
          </p:nvSpPr>
          <p:spPr>
            <a:xfrm>
              <a:off x="1813480" y="3981687"/>
              <a:ext cx="9821" cy="42751"/>
            </a:xfrm>
            <a:custGeom>
              <a:avLst/>
              <a:gdLst/>
              <a:ahLst/>
              <a:cxnLst/>
              <a:rect l="l" t="t" r="r" b="b"/>
              <a:pathLst>
                <a:path w="374" h="1628" extrusionOk="0">
                  <a:moveTo>
                    <a:pt x="0" y="0"/>
                  </a:moveTo>
                  <a:lnTo>
                    <a:pt x="0" y="1436"/>
                  </a:lnTo>
                  <a:lnTo>
                    <a:pt x="0" y="1541"/>
                  </a:lnTo>
                  <a:lnTo>
                    <a:pt x="0" y="1627"/>
                  </a:lnTo>
                  <a:lnTo>
                    <a:pt x="373" y="1627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659;p82">
              <a:extLst>
                <a:ext uri="{FF2B5EF4-FFF2-40B4-BE49-F238E27FC236}">
                  <a16:creationId xmlns:a16="http://schemas.microsoft.com/office/drawing/2014/main" id="{892FC2D4-3C03-4438-BDEF-80147C2AB615}"/>
                </a:ext>
              </a:extLst>
            </p:cNvPr>
            <p:cNvSpPr/>
            <p:nvPr/>
          </p:nvSpPr>
          <p:spPr>
            <a:xfrm>
              <a:off x="1813480" y="4059075"/>
              <a:ext cx="9821" cy="48030"/>
            </a:xfrm>
            <a:custGeom>
              <a:avLst/>
              <a:gdLst/>
              <a:ahLst/>
              <a:cxnLst/>
              <a:rect l="l" t="t" r="r" b="b"/>
              <a:pathLst>
                <a:path w="374" h="1829" extrusionOk="0">
                  <a:moveTo>
                    <a:pt x="0" y="1"/>
                  </a:moveTo>
                  <a:lnTo>
                    <a:pt x="0" y="1197"/>
                  </a:lnTo>
                  <a:cubicBezTo>
                    <a:pt x="10" y="1599"/>
                    <a:pt x="192" y="1762"/>
                    <a:pt x="373" y="1829"/>
                  </a:cubicBezTo>
                  <a:lnTo>
                    <a:pt x="373" y="1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660;p82">
              <a:extLst>
                <a:ext uri="{FF2B5EF4-FFF2-40B4-BE49-F238E27FC236}">
                  <a16:creationId xmlns:a16="http://schemas.microsoft.com/office/drawing/2014/main" id="{DB84DABA-E17C-4126-A508-94BC8D674869}"/>
                </a:ext>
              </a:extLst>
            </p:cNvPr>
            <p:cNvSpPr/>
            <p:nvPr/>
          </p:nvSpPr>
          <p:spPr>
            <a:xfrm>
              <a:off x="1939870" y="3853748"/>
              <a:ext cx="197528" cy="191042"/>
            </a:xfrm>
            <a:custGeom>
              <a:avLst/>
              <a:gdLst/>
              <a:ahLst/>
              <a:cxnLst/>
              <a:rect l="l" t="t" r="r" b="b"/>
              <a:pathLst>
                <a:path w="7522" h="7275" extrusionOk="0">
                  <a:moveTo>
                    <a:pt x="1" y="1"/>
                  </a:moveTo>
                  <a:lnTo>
                    <a:pt x="1" y="2011"/>
                  </a:lnTo>
                  <a:lnTo>
                    <a:pt x="642" y="2011"/>
                  </a:lnTo>
                  <a:lnTo>
                    <a:pt x="728" y="1896"/>
                  </a:lnTo>
                  <a:cubicBezTo>
                    <a:pt x="922" y="1639"/>
                    <a:pt x="1193" y="1525"/>
                    <a:pt x="1460" y="1525"/>
                  </a:cubicBezTo>
                  <a:cubicBezTo>
                    <a:pt x="1929" y="1525"/>
                    <a:pt x="2384" y="1880"/>
                    <a:pt x="2384" y="2441"/>
                  </a:cubicBezTo>
                  <a:cubicBezTo>
                    <a:pt x="2384" y="3010"/>
                    <a:pt x="1928" y="3367"/>
                    <a:pt x="1458" y="3367"/>
                  </a:cubicBezTo>
                  <a:cubicBezTo>
                    <a:pt x="1192" y="3367"/>
                    <a:pt x="922" y="3253"/>
                    <a:pt x="728" y="2996"/>
                  </a:cubicBezTo>
                  <a:lnTo>
                    <a:pt x="642" y="2882"/>
                  </a:lnTo>
                  <a:lnTo>
                    <a:pt x="1" y="2882"/>
                  </a:lnTo>
                  <a:lnTo>
                    <a:pt x="1" y="4872"/>
                  </a:lnTo>
                  <a:lnTo>
                    <a:pt x="1848" y="4872"/>
                  </a:lnTo>
                  <a:lnTo>
                    <a:pt x="1848" y="5293"/>
                  </a:lnTo>
                  <a:cubicBezTo>
                    <a:pt x="948" y="5877"/>
                    <a:pt x="1360" y="7274"/>
                    <a:pt x="2432" y="7274"/>
                  </a:cubicBezTo>
                  <a:cubicBezTo>
                    <a:pt x="3504" y="7274"/>
                    <a:pt x="3915" y="5877"/>
                    <a:pt x="3016" y="5293"/>
                  </a:cubicBezTo>
                  <a:lnTo>
                    <a:pt x="3016" y="4872"/>
                  </a:lnTo>
                  <a:lnTo>
                    <a:pt x="4872" y="4872"/>
                  </a:lnTo>
                  <a:lnTo>
                    <a:pt x="4872" y="3025"/>
                  </a:lnTo>
                  <a:lnTo>
                    <a:pt x="5284" y="3025"/>
                  </a:lnTo>
                  <a:cubicBezTo>
                    <a:pt x="5496" y="3357"/>
                    <a:pt x="5843" y="3520"/>
                    <a:pt x="6189" y="3520"/>
                  </a:cubicBezTo>
                  <a:cubicBezTo>
                    <a:pt x="6561" y="3520"/>
                    <a:pt x="6932" y="3331"/>
                    <a:pt x="7131" y="2958"/>
                  </a:cubicBezTo>
                  <a:cubicBezTo>
                    <a:pt x="7521" y="2244"/>
                    <a:pt x="7012" y="1369"/>
                    <a:pt x="6197" y="1369"/>
                  </a:cubicBezTo>
                  <a:cubicBezTo>
                    <a:pt x="6192" y="1369"/>
                    <a:pt x="6188" y="1369"/>
                    <a:pt x="6183" y="1370"/>
                  </a:cubicBezTo>
                  <a:lnTo>
                    <a:pt x="6193" y="1370"/>
                  </a:lnTo>
                  <a:cubicBezTo>
                    <a:pt x="5829" y="1370"/>
                    <a:pt x="5485" y="1551"/>
                    <a:pt x="5284" y="1858"/>
                  </a:cubicBezTo>
                  <a:lnTo>
                    <a:pt x="4872" y="1858"/>
                  </a:lnTo>
                  <a:lnTo>
                    <a:pt x="4872" y="700"/>
                  </a:lnTo>
                  <a:cubicBezTo>
                    <a:pt x="4872" y="154"/>
                    <a:pt x="4547" y="30"/>
                    <a:pt x="4336" y="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61;p82">
              <a:extLst>
                <a:ext uri="{FF2B5EF4-FFF2-40B4-BE49-F238E27FC236}">
                  <a16:creationId xmlns:a16="http://schemas.microsoft.com/office/drawing/2014/main" id="{6321E0BE-26D3-466C-8D23-551360E01A36}"/>
                </a:ext>
              </a:extLst>
            </p:cNvPr>
            <p:cNvSpPr/>
            <p:nvPr/>
          </p:nvSpPr>
          <p:spPr>
            <a:xfrm>
              <a:off x="1981098" y="3893217"/>
              <a:ext cx="29674" cy="49290"/>
            </a:xfrm>
            <a:custGeom>
              <a:avLst/>
              <a:gdLst/>
              <a:ahLst/>
              <a:cxnLst/>
              <a:rect l="l" t="t" r="r" b="b"/>
              <a:pathLst>
                <a:path w="1130" h="1877" extrusionOk="0">
                  <a:moveTo>
                    <a:pt x="182" y="1"/>
                  </a:moveTo>
                  <a:cubicBezTo>
                    <a:pt x="125" y="1"/>
                    <a:pt x="58" y="1"/>
                    <a:pt x="0" y="20"/>
                  </a:cubicBezTo>
                  <a:cubicBezTo>
                    <a:pt x="996" y="230"/>
                    <a:pt x="996" y="1647"/>
                    <a:pt x="0" y="1857"/>
                  </a:cubicBezTo>
                  <a:cubicBezTo>
                    <a:pt x="58" y="1876"/>
                    <a:pt x="125" y="1876"/>
                    <a:pt x="182" y="1876"/>
                  </a:cubicBezTo>
                  <a:cubicBezTo>
                    <a:pt x="709" y="1876"/>
                    <a:pt x="1130" y="1455"/>
                    <a:pt x="1130" y="938"/>
                  </a:cubicBezTo>
                  <a:cubicBezTo>
                    <a:pt x="1130" y="422"/>
                    <a:pt x="709" y="1"/>
                    <a:pt x="182" y="1"/>
                  </a:cubicBez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662;p82">
              <a:extLst>
                <a:ext uri="{FF2B5EF4-FFF2-40B4-BE49-F238E27FC236}">
                  <a16:creationId xmlns:a16="http://schemas.microsoft.com/office/drawing/2014/main" id="{F0DEFB1F-93E6-46FC-9F88-E6EDAC50D5B9}"/>
                </a:ext>
              </a:extLst>
            </p:cNvPr>
            <p:cNvSpPr/>
            <p:nvPr/>
          </p:nvSpPr>
          <p:spPr>
            <a:xfrm>
              <a:off x="1879052" y="3981687"/>
              <a:ext cx="188783" cy="189755"/>
            </a:xfrm>
            <a:custGeom>
              <a:avLst/>
              <a:gdLst/>
              <a:ahLst/>
              <a:cxnLst/>
              <a:rect l="l" t="t" r="r" b="b"/>
              <a:pathLst>
                <a:path w="7189" h="7226" extrusionOk="0">
                  <a:moveTo>
                    <a:pt x="2384" y="0"/>
                  </a:moveTo>
                  <a:lnTo>
                    <a:pt x="2384" y="1847"/>
                  </a:lnTo>
                  <a:lnTo>
                    <a:pt x="1963" y="1847"/>
                  </a:lnTo>
                  <a:cubicBezTo>
                    <a:pt x="1771" y="1541"/>
                    <a:pt x="1427" y="1359"/>
                    <a:pt x="1063" y="1359"/>
                  </a:cubicBezTo>
                  <a:cubicBezTo>
                    <a:pt x="479" y="1359"/>
                    <a:pt x="1" y="1838"/>
                    <a:pt x="1" y="2422"/>
                  </a:cubicBezTo>
                  <a:cubicBezTo>
                    <a:pt x="1" y="3015"/>
                    <a:pt x="479" y="3493"/>
                    <a:pt x="1063" y="3493"/>
                  </a:cubicBezTo>
                  <a:cubicBezTo>
                    <a:pt x="1427" y="3493"/>
                    <a:pt x="1771" y="3312"/>
                    <a:pt x="1963" y="3005"/>
                  </a:cubicBezTo>
                  <a:lnTo>
                    <a:pt x="2384" y="3005"/>
                  </a:lnTo>
                  <a:lnTo>
                    <a:pt x="2384" y="4824"/>
                  </a:lnTo>
                  <a:lnTo>
                    <a:pt x="4231" y="4824"/>
                  </a:lnTo>
                  <a:lnTo>
                    <a:pt x="4231" y="5245"/>
                  </a:lnTo>
                  <a:cubicBezTo>
                    <a:pt x="3322" y="5829"/>
                    <a:pt x="3743" y="7226"/>
                    <a:pt x="4815" y="7226"/>
                  </a:cubicBezTo>
                  <a:cubicBezTo>
                    <a:pt x="5887" y="7226"/>
                    <a:pt x="6298" y="5829"/>
                    <a:pt x="5399" y="5245"/>
                  </a:cubicBezTo>
                  <a:lnTo>
                    <a:pt x="5399" y="4824"/>
                  </a:lnTo>
                  <a:lnTo>
                    <a:pt x="6652" y="4824"/>
                  </a:lnTo>
                  <a:cubicBezTo>
                    <a:pt x="6872" y="4795"/>
                    <a:pt x="7179" y="4671"/>
                    <a:pt x="7188" y="4154"/>
                  </a:cubicBezTo>
                  <a:lnTo>
                    <a:pt x="7188" y="0"/>
                  </a:lnTo>
                  <a:lnTo>
                    <a:pt x="5245" y="0"/>
                  </a:lnTo>
                  <a:lnTo>
                    <a:pt x="5245" y="641"/>
                  </a:lnTo>
                  <a:lnTo>
                    <a:pt x="5370" y="737"/>
                  </a:lnTo>
                  <a:cubicBezTo>
                    <a:pt x="6069" y="1264"/>
                    <a:pt x="5695" y="2383"/>
                    <a:pt x="4815" y="2383"/>
                  </a:cubicBezTo>
                  <a:cubicBezTo>
                    <a:pt x="3934" y="2383"/>
                    <a:pt x="3552" y="1264"/>
                    <a:pt x="4260" y="737"/>
                  </a:cubicBezTo>
                  <a:lnTo>
                    <a:pt x="4384" y="641"/>
                  </a:lnTo>
                  <a:lnTo>
                    <a:pt x="4384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663;p82">
              <a:extLst>
                <a:ext uri="{FF2B5EF4-FFF2-40B4-BE49-F238E27FC236}">
                  <a16:creationId xmlns:a16="http://schemas.microsoft.com/office/drawing/2014/main" id="{FB4CBDE8-50FB-49DA-BC23-00C9957F9D06}"/>
                </a:ext>
              </a:extLst>
            </p:cNvPr>
            <p:cNvSpPr/>
            <p:nvPr/>
          </p:nvSpPr>
          <p:spPr>
            <a:xfrm>
              <a:off x="1878815" y="4016875"/>
              <a:ext cx="33193" cy="56564"/>
            </a:xfrm>
            <a:custGeom>
              <a:avLst/>
              <a:gdLst/>
              <a:ahLst/>
              <a:cxnLst/>
              <a:rect l="l" t="t" r="r" b="b"/>
              <a:pathLst>
                <a:path w="1264" h="2154" extrusionOk="0">
                  <a:moveTo>
                    <a:pt x="1072" y="0"/>
                  </a:moveTo>
                  <a:cubicBezTo>
                    <a:pt x="479" y="0"/>
                    <a:pt x="0" y="479"/>
                    <a:pt x="0" y="1072"/>
                  </a:cubicBezTo>
                  <a:cubicBezTo>
                    <a:pt x="0" y="1665"/>
                    <a:pt x="479" y="2153"/>
                    <a:pt x="1072" y="2153"/>
                  </a:cubicBezTo>
                  <a:cubicBezTo>
                    <a:pt x="1139" y="2153"/>
                    <a:pt x="1197" y="2144"/>
                    <a:pt x="1264" y="2134"/>
                  </a:cubicBezTo>
                  <a:cubicBezTo>
                    <a:pt x="747" y="2039"/>
                    <a:pt x="374" y="1598"/>
                    <a:pt x="374" y="1072"/>
                  </a:cubicBezTo>
                  <a:cubicBezTo>
                    <a:pt x="374" y="555"/>
                    <a:pt x="747" y="105"/>
                    <a:pt x="1264" y="19"/>
                  </a:cubicBezTo>
                  <a:cubicBezTo>
                    <a:pt x="1197" y="0"/>
                    <a:pt x="1139" y="0"/>
                    <a:pt x="10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664;p82">
              <a:extLst>
                <a:ext uri="{FF2B5EF4-FFF2-40B4-BE49-F238E27FC236}">
                  <a16:creationId xmlns:a16="http://schemas.microsoft.com/office/drawing/2014/main" id="{4C50BB7F-69AF-4AB1-8562-65328A6872A9}"/>
                </a:ext>
              </a:extLst>
            </p:cNvPr>
            <p:cNvSpPr/>
            <p:nvPr/>
          </p:nvSpPr>
          <p:spPr>
            <a:xfrm>
              <a:off x="1941130" y="3981687"/>
              <a:ext cx="8324" cy="48266"/>
            </a:xfrm>
            <a:custGeom>
              <a:avLst/>
              <a:gdLst/>
              <a:ahLst/>
              <a:cxnLst/>
              <a:rect l="l" t="t" r="r" b="b"/>
              <a:pathLst>
                <a:path w="317" h="1838" extrusionOk="0">
                  <a:moveTo>
                    <a:pt x="1" y="0"/>
                  </a:moveTo>
                  <a:lnTo>
                    <a:pt x="1" y="1838"/>
                  </a:lnTo>
                  <a:lnTo>
                    <a:pt x="317" y="183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1665;p82">
              <a:extLst>
                <a:ext uri="{FF2B5EF4-FFF2-40B4-BE49-F238E27FC236}">
                  <a16:creationId xmlns:a16="http://schemas.microsoft.com/office/drawing/2014/main" id="{90AC76D5-9F7A-42A5-9717-8DEC6A3CE01C}"/>
                </a:ext>
              </a:extLst>
            </p:cNvPr>
            <p:cNvSpPr/>
            <p:nvPr/>
          </p:nvSpPr>
          <p:spPr>
            <a:xfrm>
              <a:off x="1941130" y="4060598"/>
              <a:ext cx="8324" cy="47767"/>
            </a:xfrm>
            <a:custGeom>
              <a:avLst/>
              <a:gdLst/>
              <a:ahLst/>
              <a:cxnLst/>
              <a:rect l="l" t="t" r="r" b="b"/>
              <a:pathLst>
                <a:path w="317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317" y="1819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1666;p82">
              <a:extLst>
                <a:ext uri="{FF2B5EF4-FFF2-40B4-BE49-F238E27FC236}">
                  <a16:creationId xmlns:a16="http://schemas.microsoft.com/office/drawing/2014/main" id="{C34A8C7C-937E-4599-AD5F-F94D8D7F1151}"/>
                </a:ext>
              </a:extLst>
            </p:cNvPr>
            <p:cNvSpPr/>
            <p:nvPr/>
          </p:nvSpPr>
          <p:spPr>
            <a:xfrm>
              <a:off x="1966261" y="4108339"/>
              <a:ext cx="44012" cy="62551"/>
            </a:xfrm>
            <a:custGeom>
              <a:avLst/>
              <a:gdLst/>
              <a:ahLst/>
              <a:cxnLst/>
              <a:rect l="l" t="t" r="r" b="b"/>
              <a:pathLst>
                <a:path w="1676" h="2382" extrusionOk="0">
                  <a:moveTo>
                    <a:pt x="910" y="1"/>
                  </a:moveTo>
                  <a:lnTo>
                    <a:pt x="910" y="412"/>
                  </a:lnTo>
                  <a:cubicBezTo>
                    <a:pt x="1" y="1015"/>
                    <a:pt x="472" y="2381"/>
                    <a:pt x="1480" y="2381"/>
                  </a:cubicBezTo>
                  <a:cubicBezTo>
                    <a:pt x="1543" y="2381"/>
                    <a:pt x="1608" y="2376"/>
                    <a:pt x="1676" y="2365"/>
                  </a:cubicBezTo>
                  <a:cubicBezTo>
                    <a:pt x="1168" y="2269"/>
                    <a:pt x="795" y="1829"/>
                    <a:pt x="795" y="1312"/>
                  </a:cubicBezTo>
                  <a:cubicBezTo>
                    <a:pt x="795" y="948"/>
                    <a:pt x="977" y="604"/>
                    <a:pt x="1283" y="412"/>
                  </a:cubicBezTo>
                  <a:lnTo>
                    <a:pt x="1283" y="1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1667;p82">
              <a:extLst>
                <a:ext uri="{FF2B5EF4-FFF2-40B4-BE49-F238E27FC236}">
                  <a16:creationId xmlns:a16="http://schemas.microsoft.com/office/drawing/2014/main" id="{4019D643-7040-4D66-B48A-D7C5D15AB22F}"/>
                </a:ext>
              </a:extLst>
            </p:cNvPr>
            <p:cNvSpPr/>
            <p:nvPr/>
          </p:nvSpPr>
          <p:spPr>
            <a:xfrm>
              <a:off x="1813480" y="3790934"/>
              <a:ext cx="197738" cy="190779"/>
            </a:xfrm>
            <a:custGeom>
              <a:avLst/>
              <a:gdLst/>
              <a:ahLst/>
              <a:cxnLst/>
              <a:rect l="l" t="t" r="r" b="b"/>
              <a:pathLst>
                <a:path w="7530" h="7265" extrusionOk="0">
                  <a:moveTo>
                    <a:pt x="2441" y="0"/>
                  </a:moveTo>
                  <a:cubicBezTo>
                    <a:pt x="1369" y="0"/>
                    <a:pt x="957" y="1398"/>
                    <a:pt x="1857" y="1981"/>
                  </a:cubicBezTo>
                  <a:lnTo>
                    <a:pt x="1857" y="2393"/>
                  </a:lnTo>
                  <a:lnTo>
                    <a:pt x="536" y="2393"/>
                  </a:lnTo>
                  <a:cubicBezTo>
                    <a:pt x="335" y="2422"/>
                    <a:pt x="38" y="2537"/>
                    <a:pt x="0" y="2977"/>
                  </a:cubicBezTo>
                  <a:lnTo>
                    <a:pt x="0" y="7264"/>
                  </a:lnTo>
                  <a:lnTo>
                    <a:pt x="2010" y="7264"/>
                  </a:lnTo>
                  <a:lnTo>
                    <a:pt x="2010" y="6633"/>
                  </a:lnTo>
                  <a:lnTo>
                    <a:pt x="1885" y="6537"/>
                  </a:lnTo>
                  <a:cubicBezTo>
                    <a:pt x="1187" y="6001"/>
                    <a:pt x="1560" y="4881"/>
                    <a:pt x="2441" y="4881"/>
                  </a:cubicBezTo>
                  <a:cubicBezTo>
                    <a:pt x="3321" y="4881"/>
                    <a:pt x="3704" y="6001"/>
                    <a:pt x="2996" y="6537"/>
                  </a:cubicBezTo>
                  <a:lnTo>
                    <a:pt x="2871" y="6633"/>
                  </a:lnTo>
                  <a:lnTo>
                    <a:pt x="2871" y="7264"/>
                  </a:lnTo>
                  <a:lnTo>
                    <a:pt x="4881" y="7264"/>
                  </a:lnTo>
                  <a:lnTo>
                    <a:pt x="4881" y="5417"/>
                  </a:lnTo>
                  <a:lnTo>
                    <a:pt x="5292" y="5417"/>
                  </a:lnTo>
                  <a:cubicBezTo>
                    <a:pt x="5504" y="5749"/>
                    <a:pt x="5849" y="5912"/>
                    <a:pt x="6194" y="5912"/>
                  </a:cubicBezTo>
                  <a:cubicBezTo>
                    <a:pt x="6565" y="5912"/>
                    <a:pt x="6936" y="5723"/>
                    <a:pt x="7140" y="5350"/>
                  </a:cubicBezTo>
                  <a:cubicBezTo>
                    <a:pt x="7530" y="4636"/>
                    <a:pt x="7011" y="3761"/>
                    <a:pt x="6205" y="3761"/>
                  </a:cubicBezTo>
                  <a:cubicBezTo>
                    <a:pt x="6201" y="3761"/>
                    <a:pt x="6196" y="3761"/>
                    <a:pt x="6192" y="3762"/>
                  </a:cubicBezTo>
                  <a:cubicBezTo>
                    <a:pt x="5828" y="3762"/>
                    <a:pt x="5484" y="3943"/>
                    <a:pt x="5292" y="4250"/>
                  </a:cubicBezTo>
                  <a:lnTo>
                    <a:pt x="4871" y="4250"/>
                  </a:lnTo>
                  <a:lnTo>
                    <a:pt x="4871" y="2393"/>
                  </a:lnTo>
                  <a:lnTo>
                    <a:pt x="3024" y="2393"/>
                  </a:lnTo>
                  <a:lnTo>
                    <a:pt x="3024" y="1981"/>
                  </a:lnTo>
                  <a:cubicBezTo>
                    <a:pt x="3924" y="1398"/>
                    <a:pt x="3512" y="0"/>
                    <a:pt x="244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1668;p82">
              <a:extLst>
                <a:ext uri="{FF2B5EF4-FFF2-40B4-BE49-F238E27FC236}">
                  <a16:creationId xmlns:a16="http://schemas.microsoft.com/office/drawing/2014/main" id="{55E7EE01-5099-426C-964F-0E017C4805E6}"/>
                </a:ext>
              </a:extLst>
            </p:cNvPr>
            <p:cNvSpPr/>
            <p:nvPr/>
          </p:nvSpPr>
          <p:spPr>
            <a:xfrm>
              <a:off x="1813480" y="3790934"/>
              <a:ext cx="197738" cy="190779"/>
            </a:xfrm>
            <a:custGeom>
              <a:avLst/>
              <a:gdLst/>
              <a:ahLst/>
              <a:cxnLst/>
              <a:rect l="l" t="t" r="r" b="b"/>
              <a:pathLst>
                <a:path w="7530" h="7265" extrusionOk="0">
                  <a:moveTo>
                    <a:pt x="2441" y="0"/>
                  </a:moveTo>
                  <a:cubicBezTo>
                    <a:pt x="1369" y="0"/>
                    <a:pt x="957" y="1398"/>
                    <a:pt x="1857" y="1981"/>
                  </a:cubicBezTo>
                  <a:lnTo>
                    <a:pt x="1857" y="2393"/>
                  </a:lnTo>
                  <a:lnTo>
                    <a:pt x="536" y="2393"/>
                  </a:lnTo>
                  <a:cubicBezTo>
                    <a:pt x="335" y="2422"/>
                    <a:pt x="38" y="2537"/>
                    <a:pt x="0" y="2977"/>
                  </a:cubicBezTo>
                  <a:lnTo>
                    <a:pt x="0" y="7264"/>
                  </a:lnTo>
                  <a:lnTo>
                    <a:pt x="2010" y="7264"/>
                  </a:lnTo>
                  <a:lnTo>
                    <a:pt x="2010" y="6633"/>
                  </a:lnTo>
                  <a:lnTo>
                    <a:pt x="1885" y="6537"/>
                  </a:lnTo>
                  <a:cubicBezTo>
                    <a:pt x="1187" y="6001"/>
                    <a:pt x="1560" y="4881"/>
                    <a:pt x="2441" y="4881"/>
                  </a:cubicBezTo>
                  <a:cubicBezTo>
                    <a:pt x="3321" y="4881"/>
                    <a:pt x="3704" y="6001"/>
                    <a:pt x="2996" y="6537"/>
                  </a:cubicBezTo>
                  <a:lnTo>
                    <a:pt x="2871" y="6633"/>
                  </a:lnTo>
                  <a:lnTo>
                    <a:pt x="2871" y="7264"/>
                  </a:lnTo>
                  <a:lnTo>
                    <a:pt x="4881" y="7264"/>
                  </a:lnTo>
                  <a:lnTo>
                    <a:pt x="4881" y="5417"/>
                  </a:lnTo>
                  <a:lnTo>
                    <a:pt x="5292" y="5417"/>
                  </a:lnTo>
                  <a:cubicBezTo>
                    <a:pt x="5504" y="5749"/>
                    <a:pt x="5849" y="5912"/>
                    <a:pt x="6194" y="5912"/>
                  </a:cubicBezTo>
                  <a:cubicBezTo>
                    <a:pt x="6565" y="5912"/>
                    <a:pt x="6936" y="5723"/>
                    <a:pt x="7140" y="5350"/>
                  </a:cubicBezTo>
                  <a:cubicBezTo>
                    <a:pt x="7530" y="4636"/>
                    <a:pt x="7011" y="3761"/>
                    <a:pt x="6205" y="3761"/>
                  </a:cubicBezTo>
                  <a:cubicBezTo>
                    <a:pt x="6201" y="3761"/>
                    <a:pt x="6196" y="3761"/>
                    <a:pt x="6192" y="3762"/>
                  </a:cubicBezTo>
                  <a:cubicBezTo>
                    <a:pt x="5828" y="3762"/>
                    <a:pt x="5484" y="3943"/>
                    <a:pt x="5292" y="4250"/>
                  </a:cubicBezTo>
                  <a:lnTo>
                    <a:pt x="4871" y="4250"/>
                  </a:lnTo>
                  <a:lnTo>
                    <a:pt x="4871" y="2393"/>
                  </a:lnTo>
                  <a:lnTo>
                    <a:pt x="3024" y="2393"/>
                  </a:lnTo>
                  <a:lnTo>
                    <a:pt x="3024" y="1981"/>
                  </a:lnTo>
                  <a:cubicBezTo>
                    <a:pt x="3924" y="1398"/>
                    <a:pt x="3512" y="0"/>
                    <a:pt x="2441" y="0"/>
                  </a:cubicBezTo>
                  <a:close/>
                </a:path>
              </a:pathLst>
            </a:custGeom>
            <a:solidFill>
              <a:srgbClr val="2D4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1669;p82">
              <a:extLst>
                <a:ext uri="{FF2B5EF4-FFF2-40B4-BE49-F238E27FC236}">
                  <a16:creationId xmlns:a16="http://schemas.microsoft.com/office/drawing/2014/main" id="{0BC250BA-0CFA-411C-9475-C07B929EA04F}"/>
                </a:ext>
              </a:extLst>
            </p:cNvPr>
            <p:cNvSpPr/>
            <p:nvPr/>
          </p:nvSpPr>
          <p:spPr>
            <a:xfrm>
              <a:off x="1838349" y="3791249"/>
              <a:ext cx="44012" cy="62525"/>
            </a:xfrm>
            <a:custGeom>
              <a:avLst/>
              <a:gdLst/>
              <a:ahLst/>
              <a:cxnLst/>
              <a:rect l="l" t="t" r="r" b="b"/>
              <a:pathLst>
                <a:path w="1676" h="2381" extrusionOk="0">
                  <a:moveTo>
                    <a:pt x="1479" y="0"/>
                  </a:moveTo>
                  <a:cubicBezTo>
                    <a:pt x="472" y="0"/>
                    <a:pt x="0" y="1366"/>
                    <a:pt x="910" y="1969"/>
                  </a:cubicBezTo>
                  <a:lnTo>
                    <a:pt x="910" y="2381"/>
                  </a:lnTo>
                  <a:lnTo>
                    <a:pt x="1283" y="2381"/>
                  </a:lnTo>
                  <a:lnTo>
                    <a:pt x="1283" y="1969"/>
                  </a:lnTo>
                  <a:cubicBezTo>
                    <a:pt x="470" y="1434"/>
                    <a:pt x="718" y="189"/>
                    <a:pt x="1675" y="17"/>
                  </a:cubicBezTo>
                  <a:cubicBezTo>
                    <a:pt x="1608" y="6"/>
                    <a:pt x="1543" y="0"/>
                    <a:pt x="1479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1670;p82">
              <a:extLst>
                <a:ext uri="{FF2B5EF4-FFF2-40B4-BE49-F238E27FC236}">
                  <a16:creationId xmlns:a16="http://schemas.microsoft.com/office/drawing/2014/main" id="{D8BA34C5-0D29-4444-8AED-0775DEECE3A0}"/>
                </a:ext>
              </a:extLst>
            </p:cNvPr>
            <p:cNvSpPr/>
            <p:nvPr/>
          </p:nvSpPr>
          <p:spPr>
            <a:xfrm>
              <a:off x="1813480" y="3854772"/>
              <a:ext cx="9821" cy="126941"/>
            </a:xfrm>
            <a:custGeom>
              <a:avLst/>
              <a:gdLst/>
              <a:ahLst/>
              <a:cxnLst/>
              <a:rect l="l" t="t" r="r" b="b"/>
              <a:pathLst>
                <a:path w="374" h="4834" extrusionOk="0">
                  <a:moveTo>
                    <a:pt x="373" y="0"/>
                  </a:moveTo>
                  <a:cubicBezTo>
                    <a:pt x="201" y="67"/>
                    <a:pt x="29" y="211"/>
                    <a:pt x="0" y="546"/>
                  </a:cubicBezTo>
                  <a:lnTo>
                    <a:pt x="0" y="4833"/>
                  </a:lnTo>
                  <a:lnTo>
                    <a:pt x="373" y="483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1671;p82">
              <a:extLst>
                <a:ext uri="{FF2B5EF4-FFF2-40B4-BE49-F238E27FC236}">
                  <a16:creationId xmlns:a16="http://schemas.microsoft.com/office/drawing/2014/main" id="{CB9849B3-B2FE-411F-BF44-8630D0DB8D48}"/>
                </a:ext>
              </a:extLst>
            </p:cNvPr>
            <p:cNvSpPr/>
            <p:nvPr/>
          </p:nvSpPr>
          <p:spPr>
            <a:xfrm>
              <a:off x="1940894" y="3853748"/>
              <a:ext cx="8823" cy="48791"/>
            </a:xfrm>
            <a:custGeom>
              <a:avLst/>
              <a:gdLst/>
              <a:ahLst/>
              <a:cxnLst/>
              <a:rect l="l" t="t" r="r" b="b"/>
              <a:pathLst>
                <a:path w="336" h="1858" extrusionOk="0">
                  <a:moveTo>
                    <a:pt x="0" y="1"/>
                  </a:moveTo>
                  <a:lnTo>
                    <a:pt x="0" y="1858"/>
                  </a:lnTo>
                  <a:lnTo>
                    <a:pt x="335" y="1858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1672;p82">
              <a:extLst>
                <a:ext uri="{FF2B5EF4-FFF2-40B4-BE49-F238E27FC236}">
                  <a16:creationId xmlns:a16="http://schemas.microsoft.com/office/drawing/2014/main" id="{B904C109-2309-47BA-B498-44AD0563A53F}"/>
                </a:ext>
              </a:extLst>
            </p:cNvPr>
            <p:cNvSpPr/>
            <p:nvPr/>
          </p:nvSpPr>
          <p:spPr>
            <a:xfrm>
              <a:off x="1940894" y="3933184"/>
              <a:ext cx="8823" cy="48528"/>
            </a:xfrm>
            <a:custGeom>
              <a:avLst/>
              <a:gdLst/>
              <a:ahLst/>
              <a:cxnLst/>
              <a:rect l="l" t="t" r="r" b="b"/>
              <a:pathLst>
                <a:path w="336" h="1848" extrusionOk="0">
                  <a:moveTo>
                    <a:pt x="0" y="0"/>
                  </a:moveTo>
                  <a:lnTo>
                    <a:pt x="0" y="1847"/>
                  </a:lnTo>
                  <a:lnTo>
                    <a:pt x="335" y="184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9856298-DA41-42BB-9AD7-10565EF3F70D}"/>
              </a:ext>
            </a:extLst>
          </p:cNvPr>
          <p:cNvSpPr/>
          <p:nvPr/>
        </p:nvSpPr>
        <p:spPr>
          <a:xfrm>
            <a:off x="68752" y="0"/>
            <a:ext cx="8401480" cy="51435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16B5356-A376-413B-88BB-057DBD193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6815"/>
            <a:ext cx="9144000" cy="428668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2211A0D-7749-4FA5-8AC9-9F7767DAD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735" y="4553100"/>
            <a:ext cx="467513" cy="447737"/>
          </a:xfrm>
          <a:prstGeom prst="rect">
            <a:avLst/>
          </a:prstGeom>
        </p:spPr>
      </p:pic>
      <p:sp>
        <p:nvSpPr>
          <p:cNvPr id="38" name="Google Shape;3716;p38">
            <a:extLst>
              <a:ext uri="{FF2B5EF4-FFF2-40B4-BE49-F238E27FC236}">
                <a16:creationId xmlns:a16="http://schemas.microsoft.com/office/drawing/2014/main" id="{2AF28DD1-AEEC-45D2-972A-71F93A2593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7492" y="28411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Montserrat" panose="00000500000000000000" pitchFamily="2" charset="-52"/>
              </a:rPr>
              <a:t>Работа с данными</a:t>
            </a:r>
            <a:endParaRPr sz="3200" dirty="0">
              <a:latin typeface="Montserrat" panose="00000500000000000000" pitchFamily="2" charset="-52"/>
            </a:endParaRPr>
          </a:p>
        </p:txBody>
      </p:sp>
      <p:sp>
        <p:nvSpPr>
          <p:cNvPr id="6" name="Google Shape;4690;p59">
            <a:extLst>
              <a:ext uri="{FF2B5EF4-FFF2-40B4-BE49-F238E27FC236}">
                <a16:creationId xmlns:a16="http://schemas.microsoft.com/office/drawing/2014/main" id="{EC2AE0C8-5EBF-4CC9-B0AA-956E1A175AAB}"/>
              </a:ext>
            </a:extLst>
          </p:cNvPr>
          <p:cNvSpPr txBox="1"/>
          <p:nvPr/>
        </p:nvSpPr>
        <p:spPr>
          <a:xfrm>
            <a:off x="2945450" y="4105404"/>
            <a:ext cx="1291393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  <a:latin typeface="Arial" panose="020B0604020202020204" pitchFamily="34" charset="0"/>
                <a:ea typeface="Blinker"/>
                <a:cs typeface="Arial" panose="020B0604020202020204" pitchFamily="34" charset="0"/>
                <a:sym typeface="Blinker"/>
              </a:rPr>
              <a:t>Knowledge Base</a:t>
            </a:r>
            <a:endParaRPr sz="1100" dirty="0">
              <a:solidFill>
                <a:schemeClr val="tx1"/>
              </a:solidFill>
              <a:latin typeface="Arial" panose="020B0604020202020204" pitchFamily="34" charset="0"/>
              <a:ea typeface="Blinker"/>
              <a:cs typeface="Arial" panose="020B0604020202020204" pitchFamily="34" charset="0"/>
              <a:sym typeface="Blink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C65680-E0F1-4CC7-AA08-964490E15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9335" y="304370"/>
            <a:ext cx="3694446" cy="4222224"/>
          </a:xfrm>
          <a:prstGeom prst="rect">
            <a:avLst/>
          </a:prstGeom>
        </p:spPr>
      </p:pic>
      <p:sp>
        <p:nvSpPr>
          <p:cNvPr id="3708" name="Google Shape;3708;p37"/>
          <p:cNvSpPr txBox="1">
            <a:spLocks noGrp="1"/>
          </p:cNvSpPr>
          <p:nvPr>
            <p:ph type="title"/>
          </p:nvPr>
        </p:nvSpPr>
        <p:spPr>
          <a:xfrm>
            <a:off x="279988" y="2997293"/>
            <a:ext cx="479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Персона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3710" name="Google Shape;3710;p37"/>
          <p:cNvSpPr txBox="1">
            <a:spLocks noGrp="1"/>
          </p:cNvSpPr>
          <p:nvPr>
            <p:ph type="subTitle" idx="1"/>
          </p:nvPr>
        </p:nvSpPr>
        <p:spPr>
          <a:xfrm>
            <a:off x="279988" y="3915293"/>
            <a:ext cx="47949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Как выглядит наш пользователь?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3711" name="Google Shape;371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3097" y="304370"/>
            <a:ext cx="5304023" cy="3830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0D3D1E-0C1A-4E34-8C94-C06E4874E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3802" y="-195290"/>
            <a:ext cx="5679350" cy="4543480"/>
          </a:xfrm>
          <a:prstGeom prst="rect">
            <a:avLst/>
          </a:prstGeom>
        </p:spPr>
      </p:pic>
      <p:sp>
        <p:nvSpPr>
          <p:cNvPr id="3683" name="Google Shape;3683;p35"/>
          <p:cNvSpPr txBox="1">
            <a:spLocks noGrp="1"/>
          </p:cNvSpPr>
          <p:nvPr>
            <p:ph type="title" idx="8"/>
          </p:nvPr>
        </p:nvSpPr>
        <p:spPr>
          <a:xfrm>
            <a:off x="718125" y="544400"/>
            <a:ext cx="7712700" cy="572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 panose="00000500000000000000" pitchFamily="2" charset="-52"/>
              </a:rPr>
              <a:t>Gameplay-</a:t>
            </a:r>
            <a:r>
              <a:rPr lang="ru-RU" dirty="0">
                <a:latin typeface="Montserrat" panose="00000500000000000000" pitchFamily="2" charset="-52"/>
              </a:rPr>
              <a:t>составляющая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3684" name="Google Shape;3684;p35"/>
          <p:cNvSpPr txBox="1">
            <a:spLocks noGrp="1"/>
          </p:cNvSpPr>
          <p:nvPr>
            <p:ph type="subTitle" idx="1"/>
          </p:nvPr>
        </p:nvSpPr>
        <p:spPr>
          <a:xfrm>
            <a:off x="713225" y="2333961"/>
            <a:ext cx="2427300" cy="48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Поиск по базе знаний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3685" name="Google Shape;3685;p35"/>
          <p:cNvSpPr txBox="1">
            <a:spLocks noGrp="1"/>
          </p:cNvSpPr>
          <p:nvPr>
            <p:ph type="title"/>
          </p:nvPr>
        </p:nvSpPr>
        <p:spPr>
          <a:xfrm>
            <a:off x="713225" y="1225450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86" name="Google Shape;3686;p35"/>
          <p:cNvSpPr txBox="1">
            <a:spLocks noGrp="1"/>
          </p:cNvSpPr>
          <p:nvPr>
            <p:ph type="title" idx="2"/>
          </p:nvPr>
        </p:nvSpPr>
        <p:spPr>
          <a:xfrm>
            <a:off x="3401925" y="1225450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87" name="Google Shape;3687;p35"/>
          <p:cNvSpPr txBox="1">
            <a:spLocks noGrp="1"/>
          </p:cNvSpPr>
          <p:nvPr>
            <p:ph type="subTitle" idx="3"/>
          </p:nvPr>
        </p:nvSpPr>
        <p:spPr>
          <a:xfrm>
            <a:off x="3401925" y="2333961"/>
            <a:ext cx="2423100" cy="48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Интерактивная игра для обучения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3688" name="Google Shape;3688;p35"/>
          <p:cNvSpPr txBox="1">
            <a:spLocks noGrp="1"/>
          </p:cNvSpPr>
          <p:nvPr>
            <p:ph type="title" idx="4"/>
          </p:nvPr>
        </p:nvSpPr>
        <p:spPr>
          <a:xfrm>
            <a:off x="713225" y="3014850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89" name="Google Shape;3689;p35"/>
          <p:cNvSpPr txBox="1">
            <a:spLocks noGrp="1"/>
          </p:cNvSpPr>
          <p:nvPr>
            <p:ph type="subTitle" idx="5"/>
          </p:nvPr>
        </p:nvSpPr>
        <p:spPr>
          <a:xfrm>
            <a:off x="713225" y="4123778"/>
            <a:ext cx="2427300" cy="48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 panose="00000500000000000000" pitchFamily="2" charset="-52"/>
              </a:rPr>
              <a:t>Flashcards</a:t>
            </a:r>
            <a:r>
              <a:rPr lang="ru-RU" dirty="0">
                <a:latin typeface="Montserrat" panose="00000500000000000000" pitchFamily="2" charset="-52"/>
              </a:rPr>
              <a:t> для запоминания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3690" name="Google Shape;3690;p35"/>
          <p:cNvSpPr txBox="1">
            <a:spLocks noGrp="1"/>
          </p:cNvSpPr>
          <p:nvPr>
            <p:ph type="title" idx="6"/>
          </p:nvPr>
        </p:nvSpPr>
        <p:spPr>
          <a:xfrm>
            <a:off x="3401925" y="3014850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91" name="Google Shape;3691;p35"/>
          <p:cNvSpPr txBox="1">
            <a:spLocks noGrp="1"/>
          </p:cNvSpPr>
          <p:nvPr>
            <p:ph type="subTitle" idx="7"/>
          </p:nvPr>
        </p:nvSpPr>
        <p:spPr>
          <a:xfrm>
            <a:off x="3401925" y="4123778"/>
            <a:ext cx="2423100" cy="48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Контроль знаний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3692" name="Google Shape;3692;p35"/>
          <p:cNvSpPr txBox="1">
            <a:spLocks noGrp="1"/>
          </p:cNvSpPr>
          <p:nvPr>
            <p:ph type="subTitle" idx="9"/>
          </p:nvPr>
        </p:nvSpPr>
        <p:spPr>
          <a:xfrm>
            <a:off x="713225" y="1895050"/>
            <a:ext cx="2427300" cy="438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Ментор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3693" name="Google Shape;3693;p35"/>
          <p:cNvSpPr txBox="1">
            <a:spLocks noGrp="1"/>
          </p:cNvSpPr>
          <p:nvPr>
            <p:ph type="subTitle" idx="13"/>
          </p:nvPr>
        </p:nvSpPr>
        <p:spPr>
          <a:xfrm>
            <a:off x="3401925" y="1895050"/>
            <a:ext cx="2423100" cy="438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Квесты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3694" name="Google Shape;3694;p35"/>
          <p:cNvSpPr txBox="1">
            <a:spLocks noGrp="1"/>
          </p:cNvSpPr>
          <p:nvPr>
            <p:ph type="subTitle" idx="14"/>
          </p:nvPr>
        </p:nvSpPr>
        <p:spPr>
          <a:xfrm>
            <a:off x="713225" y="3684450"/>
            <a:ext cx="2427300" cy="438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Карточки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3695" name="Google Shape;3695;p35"/>
          <p:cNvSpPr txBox="1">
            <a:spLocks noGrp="1"/>
          </p:cNvSpPr>
          <p:nvPr>
            <p:ph type="subTitle" idx="15"/>
          </p:nvPr>
        </p:nvSpPr>
        <p:spPr>
          <a:xfrm>
            <a:off x="3401925" y="3684450"/>
            <a:ext cx="2423100" cy="438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Экзамен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EF6B2C-A03B-4E53-A212-B2F4E46D9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256" y="86002"/>
            <a:ext cx="8792038" cy="5857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33D5B87-468B-41C1-AD6D-C11875888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9860" y="830750"/>
            <a:ext cx="4180209" cy="4180209"/>
          </a:xfrm>
          <a:prstGeom prst="rect">
            <a:avLst/>
          </a:prstGeom>
        </p:spPr>
      </p:pic>
      <p:grpSp>
        <p:nvGrpSpPr>
          <p:cNvPr id="4079" name="Google Shape;4079;p47"/>
          <p:cNvGrpSpPr/>
          <p:nvPr/>
        </p:nvGrpSpPr>
        <p:grpSpPr>
          <a:xfrm>
            <a:off x="-1182008" y="-700213"/>
            <a:ext cx="2707165" cy="2650950"/>
            <a:chOff x="-1182008" y="-700213"/>
            <a:chExt cx="2707165" cy="2650950"/>
          </a:xfrm>
        </p:grpSpPr>
        <p:sp>
          <p:nvSpPr>
            <p:cNvPr id="4080" name="Google Shape;4080;p47"/>
            <p:cNvSpPr/>
            <p:nvPr/>
          </p:nvSpPr>
          <p:spPr>
            <a:xfrm>
              <a:off x="-505218" y="-36885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47"/>
            <p:cNvSpPr/>
            <p:nvPr/>
          </p:nvSpPr>
          <p:spPr>
            <a:xfrm>
              <a:off x="-505218" y="2938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47"/>
            <p:cNvSpPr/>
            <p:nvPr/>
          </p:nvSpPr>
          <p:spPr>
            <a:xfrm>
              <a:off x="-505218" y="16192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47"/>
            <p:cNvSpPr/>
            <p:nvPr/>
          </p:nvSpPr>
          <p:spPr>
            <a:xfrm>
              <a:off x="-166823" y="-36885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47"/>
            <p:cNvSpPr/>
            <p:nvPr/>
          </p:nvSpPr>
          <p:spPr>
            <a:xfrm>
              <a:off x="-166823" y="-3750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47"/>
            <p:cNvSpPr/>
            <p:nvPr/>
          </p:nvSpPr>
          <p:spPr>
            <a:xfrm>
              <a:off x="-166823" y="2938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47"/>
            <p:cNvSpPr/>
            <p:nvPr/>
          </p:nvSpPr>
          <p:spPr>
            <a:xfrm>
              <a:off x="-166823" y="62519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47"/>
            <p:cNvSpPr/>
            <p:nvPr/>
          </p:nvSpPr>
          <p:spPr>
            <a:xfrm>
              <a:off x="-166823" y="9565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47"/>
            <p:cNvSpPr/>
            <p:nvPr/>
          </p:nvSpPr>
          <p:spPr>
            <a:xfrm>
              <a:off x="-166823" y="1287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47"/>
            <p:cNvSpPr/>
            <p:nvPr/>
          </p:nvSpPr>
          <p:spPr>
            <a:xfrm>
              <a:off x="-166823" y="16192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47"/>
            <p:cNvSpPr/>
            <p:nvPr/>
          </p:nvSpPr>
          <p:spPr>
            <a:xfrm>
              <a:off x="171572" y="-7002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47"/>
            <p:cNvSpPr/>
            <p:nvPr/>
          </p:nvSpPr>
          <p:spPr>
            <a:xfrm>
              <a:off x="171572" y="9565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47"/>
            <p:cNvSpPr/>
            <p:nvPr/>
          </p:nvSpPr>
          <p:spPr>
            <a:xfrm>
              <a:off x="171572" y="16192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47"/>
            <p:cNvSpPr/>
            <p:nvPr/>
          </p:nvSpPr>
          <p:spPr>
            <a:xfrm>
              <a:off x="509967" y="-7002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47"/>
            <p:cNvSpPr/>
            <p:nvPr/>
          </p:nvSpPr>
          <p:spPr>
            <a:xfrm>
              <a:off x="509967" y="9565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47"/>
            <p:cNvSpPr/>
            <p:nvPr/>
          </p:nvSpPr>
          <p:spPr>
            <a:xfrm>
              <a:off x="509967" y="16192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47"/>
            <p:cNvSpPr/>
            <p:nvPr/>
          </p:nvSpPr>
          <p:spPr>
            <a:xfrm>
              <a:off x="848362" y="-7002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47"/>
            <p:cNvSpPr/>
            <p:nvPr/>
          </p:nvSpPr>
          <p:spPr>
            <a:xfrm>
              <a:off x="848362" y="9565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47"/>
            <p:cNvSpPr/>
            <p:nvPr/>
          </p:nvSpPr>
          <p:spPr>
            <a:xfrm>
              <a:off x="848362" y="16192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47"/>
            <p:cNvSpPr/>
            <p:nvPr/>
          </p:nvSpPr>
          <p:spPr>
            <a:xfrm>
              <a:off x="1186758" y="-7002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47"/>
            <p:cNvSpPr/>
            <p:nvPr/>
          </p:nvSpPr>
          <p:spPr>
            <a:xfrm>
              <a:off x="1186758" y="9565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7"/>
            <p:cNvSpPr/>
            <p:nvPr/>
          </p:nvSpPr>
          <p:spPr>
            <a:xfrm>
              <a:off x="1186758" y="16192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7"/>
            <p:cNvSpPr/>
            <p:nvPr/>
          </p:nvSpPr>
          <p:spPr>
            <a:xfrm>
              <a:off x="-1182008" y="-7002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7"/>
            <p:cNvSpPr/>
            <p:nvPr/>
          </p:nvSpPr>
          <p:spPr>
            <a:xfrm>
              <a:off x="-1182008" y="-36885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7"/>
            <p:cNvSpPr/>
            <p:nvPr/>
          </p:nvSpPr>
          <p:spPr>
            <a:xfrm>
              <a:off x="-1182008" y="-3750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7"/>
            <p:cNvSpPr/>
            <p:nvPr/>
          </p:nvSpPr>
          <p:spPr>
            <a:xfrm>
              <a:off x="-1182008" y="2938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7"/>
            <p:cNvSpPr/>
            <p:nvPr/>
          </p:nvSpPr>
          <p:spPr>
            <a:xfrm>
              <a:off x="-1182008" y="62519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7"/>
            <p:cNvSpPr/>
            <p:nvPr/>
          </p:nvSpPr>
          <p:spPr>
            <a:xfrm>
              <a:off x="-1182008" y="9565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7"/>
            <p:cNvSpPr/>
            <p:nvPr/>
          </p:nvSpPr>
          <p:spPr>
            <a:xfrm>
              <a:off x="-1182008" y="1287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7"/>
            <p:cNvSpPr/>
            <p:nvPr/>
          </p:nvSpPr>
          <p:spPr>
            <a:xfrm>
              <a:off x="-1182008" y="16192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7"/>
            <p:cNvSpPr/>
            <p:nvPr/>
          </p:nvSpPr>
          <p:spPr>
            <a:xfrm>
              <a:off x="-843613" y="-36885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7"/>
            <p:cNvSpPr/>
            <p:nvPr/>
          </p:nvSpPr>
          <p:spPr>
            <a:xfrm>
              <a:off x="-843613" y="2938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7"/>
            <p:cNvSpPr/>
            <p:nvPr/>
          </p:nvSpPr>
          <p:spPr>
            <a:xfrm>
              <a:off x="-843613" y="16192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7"/>
            <p:cNvSpPr/>
            <p:nvPr/>
          </p:nvSpPr>
          <p:spPr>
            <a:xfrm>
              <a:off x="-166823" y="-70021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7"/>
            <p:cNvSpPr/>
            <p:nvPr/>
          </p:nvSpPr>
          <p:spPr>
            <a:xfrm>
              <a:off x="-843613" y="-70021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7"/>
            <p:cNvSpPr/>
            <p:nvPr/>
          </p:nvSpPr>
          <p:spPr>
            <a:xfrm>
              <a:off x="171572" y="-36885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7"/>
            <p:cNvSpPr/>
            <p:nvPr/>
          </p:nvSpPr>
          <p:spPr>
            <a:xfrm>
              <a:off x="509967" y="-36885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7"/>
            <p:cNvSpPr/>
            <p:nvPr/>
          </p:nvSpPr>
          <p:spPr>
            <a:xfrm>
              <a:off x="848362" y="-36885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7"/>
            <p:cNvSpPr/>
            <p:nvPr/>
          </p:nvSpPr>
          <p:spPr>
            <a:xfrm>
              <a:off x="1186758" y="-36885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7"/>
            <p:cNvSpPr/>
            <p:nvPr/>
          </p:nvSpPr>
          <p:spPr>
            <a:xfrm>
              <a:off x="171572" y="-375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7"/>
            <p:cNvSpPr/>
            <p:nvPr/>
          </p:nvSpPr>
          <p:spPr>
            <a:xfrm>
              <a:off x="509967" y="-375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7"/>
            <p:cNvSpPr/>
            <p:nvPr/>
          </p:nvSpPr>
          <p:spPr>
            <a:xfrm>
              <a:off x="848362" y="-375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7"/>
            <p:cNvSpPr/>
            <p:nvPr/>
          </p:nvSpPr>
          <p:spPr>
            <a:xfrm>
              <a:off x="1186758" y="-375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7"/>
            <p:cNvSpPr/>
            <p:nvPr/>
          </p:nvSpPr>
          <p:spPr>
            <a:xfrm>
              <a:off x="171572" y="2938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7"/>
            <p:cNvSpPr/>
            <p:nvPr/>
          </p:nvSpPr>
          <p:spPr>
            <a:xfrm>
              <a:off x="509967" y="2938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7"/>
            <p:cNvSpPr/>
            <p:nvPr/>
          </p:nvSpPr>
          <p:spPr>
            <a:xfrm>
              <a:off x="848362" y="2938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7"/>
            <p:cNvSpPr/>
            <p:nvPr/>
          </p:nvSpPr>
          <p:spPr>
            <a:xfrm>
              <a:off x="1186758" y="29380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47"/>
            <p:cNvSpPr/>
            <p:nvPr/>
          </p:nvSpPr>
          <p:spPr>
            <a:xfrm>
              <a:off x="171572" y="6251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47"/>
            <p:cNvSpPr/>
            <p:nvPr/>
          </p:nvSpPr>
          <p:spPr>
            <a:xfrm>
              <a:off x="509967" y="6251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7"/>
            <p:cNvSpPr/>
            <p:nvPr/>
          </p:nvSpPr>
          <p:spPr>
            <a:xfrm>
              <a:off x="848362" y="6251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7"/>
            <p:cNvSpPr/>
            <p:nvPr/>
          </p:nvSpPr>
          <p:spPr>
            <a:xfrm>
              <a:off x="1186758" y="6251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7"/>
            <p:cNvSpPr/>
            <p:nvPr/>
          </p:nvSpPr>
          <p:spPr>
            <a:xfrm>
              <a:off x="-505213" y="-70021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7"/>
            <p:cNvSpPr/>
            <p:nvPr/>
          </p:nvSpPr>
          <p:spPr>
            <a:xfrm>
              <a:off x="171572" y="12878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7"/>
            <p:cNvSpPr/>
            <p:nvPr/>
          </p:nvSpPr>
          <p:spPr>
            <a:xfrm>
              <a:off x="509967" y="12878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7"/>
            <p:cNvSpPr/>
            <p:nvPr/>
          </p:nvSpPr>
          <p:spPr>
            <a:xfrm>
              <a:off x="848362" y="12878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7"/>
            <p:cNvSpPr/>
            <p:nvPr/>
          </p:nvSpPr>
          <p:spPr>
            <a:xfrm>
              <a:off x="1186758" y="12878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7"/>
            <p:cNvSpPr/>
            <p:nvPr/>
          </p:nvSpPr>
          <p:spPr>
            <a:xfrm>
              <a:off x="-843598" y="62519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7"/>
            <p:cNvSpPr/>
            <p:nvPr/>
          </p:nvSpPr>
          <p:spPr>
            <a:xfrm>
              <a:off x="-843598" y="9565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7"/>
            <p:cNvSpPr/>
            <p:nvPr/>
          </p:nvSpPr>
          <p:spPr>
            <a:xfrm>
              <a:off x="-843598" y="1287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7"/>
            <p:cNvSpPr/>
            <p:nvPr/>
          </p:nvSpPr>
          <p:spPr>
            <a:xfrm>
              <a:off x="-505203" y="95653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47"/>
            <p:cNvSpPr/>
            <p:nvPr/>
          </p:nvSpPr>
          <p:spPr>
            <a:xfrm>
              <a:off x="-505203" y="62514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47"/>
            <p:cNvSpPr/>
            <p:nvPr/>
          </p:nvSpPr>
          <p:spPr>
            <a:xfrm>
              <a:off x="-505203" y="128786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7"/>
            <p:cNvSpPr/>
            <p:nvPr/>
          </p:nvSpPr>
          <p:spPr>
            <a:xfrm>
              <a:off x="-505218" y="-3747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7"/>
            <p:cNvSpPr/>
            <p:nvPr/>
          </p:nvSpPr>
          <p:spPr>
            <a:xfrm>
              <a:off x="-843613" y="-3747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4" name="Google Shape;4144;p47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Структура приложения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4158" name="Google Shape;415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14296" y="-256998"/>
            <a:ext cx="2248525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F9E23D5-0316-4E31-A9F2-E4E149BF1054}"/>
              </a:ext>
            </a:extLst>
          </p:cNvPr>
          <p:cNvGrpSpPr/>
          <p:nvPr/>
        </p:nvGrpSpPr>
        <p:grpSpPr>
          <a:xfrm>
            <a:off x="1301271" y="1490806"/>
            <a:ext cx="6541458" cy="3344111"/>
            <a:chOff x="422993" y="1490806"/>
            <a:chExt cx="6541458" cy="3344111"/>
          </a:xfrm>
        </p:grpSpPr>
        <p:sp>
          <p:nvSpPr>
            <p:cNvPr id="4148" name="Google Shape;4148;p47"/>
            <p:cNvSpPr/>
            <p:nvPr/>
          </p:nvSpPr>
          <p:spPr>
            <a:xfrm>
              <a:off x="422993" y="2492706"/>
              <a:ext cx="2523600" cy="5394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dirty="0">
                  <a:solidFill>
                    <a:schemeClr val="dk2"/>
                  </a:solidFill>
                  <a:latin typeface="Aldrich"/>
                  <a:ea typeface="Aldrich"/>
                  <a:cs typeface="Aldrich"/>
                  <a:sym typeface="Aldrich"/>
                </a:rPr>
                <a:t>Квест</a:t>
              </a:r>
              <a:endParaRPr sz="2400" dirty="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4149" name="Google Shape;4149;p47"/>
            <p:cNvSpPr/>
            <p:nvPr/>
          </p:nvSpPr>
          <p:spPr>
            <a:xfrm>
              <a:off x="3652663" y="1490806"/>
              <a:ext cx="3311788" cy="539400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dirty="0">
                  <a:solidFill>
                    <a:schemeClr val="dk2"/>
                  </a:solidFill>
                  <a:latin typeface="Aldrich"/>
                  <a:ea typeface="Aldrich"/>
                  <a:cs typeface="Aldrich"/>
                  <a:sym typeface="Aldrich"/>
                </a:rPr>
                <a:t>Составление определений из блоков</a:t>
              </a:r>
              <a:endParaRPr sz="1800" dirty="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4150" name="Google Shape;4150;p47"/>
            <p:cNvSpPr/>
            <p:nvPr/>
          </p:nvSpPr>
          <p:spPr>
            <a:xfrm>
              <a:off x="3652662" y="2429499"/>
              <a:ext cx="3311787" cy="539400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dirty="0">
                  <a:solidFill>
                    <a:schemeClr val="accent3"/>
                  </a:solidFill>
                  <a:latin typeface="Aldrich"/>
                  <a:ea typeface="Aldrich"/>
                  <a:cs typeface="Aldrich"/>
                  <a:sym typeface="Aldrich"/>
                </a:rPr>
                <a:t>Задания с выбором ответа</a:t>
              </a:r>
              <a:endParaRPr sz="1800" dirty="0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4151" name="Google Shape;4151;p47"/>
            <p:cNvSpPr/>
            <p:nvPr/>
          </p:nvSpPr>
          <p:spPr>
            <a:xfrm>
              <a:off x="3652662" y="3362508"/>
              <a:ext cx="3311786" cy="5394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dirty="0">
                  <a:solidFill>
                    <a:schemeClr val="accent3"/>
                  </a:solidFill>
                  <a:latin typeface="Aldrich"/>
                  <a:ea typeface="Aldrich"/>
                  <a:cs typeface="Aldrich"/>
                  <a:sym typeface="Aldrich"/>
                </a:rPr>
                <a:t>Дать определение своими словами</a:t>
              </a:r>
              <a:endParaRPr sz="1800" dirty="0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cxnSp>
          <p:nvCxnSpPr>
            <p:cNvPr id="4152" name="Google Shape;4152;p47"/>
            <p:cNvCxnSpPr>
              <a:cxnSpLocks/>
              <a:stCxn id="4148" idx="3"/>
              <a:endCxn id="4149" idx="1"/>
            </p:cNvCxnSpPr>
            <p:nvPr/>
          </p:nvCxnSpPr>
          <p:spPr>
            <a:xfrm flipV="1">
              <a:off x="2946593" y="1760506"/>
              <a:ext cx="706070" cy="1001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3" name="Google Shape;4153;p47"/>
            <p:cNvCxnSpPr>
              <a:cxnSpLocks/>
              <a:stCxn id="4148" idx="3"/>
              <a:endCxn id="4150" idx="1"/>
            </p:cNvCxnSpPr>
            <p:nvPr/>
          </p:nvCxnSpPr>
          <p:spPr>
            <a:xfrm flipV="1">
              <a:off x="2946593" y="2699199"/>
              <a:ext cx="706069" cy="63207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4" name="Google Shape;4154;p47"/>
            <p:cNvCxnSpPr>
              <a:cxnSpLocks/>
              <a:stCxn id="4148" idx="3"/>
              <a:endCxn id="4151" idx="1"/>
            </p:cNvCxnSpPr>
            <p:nvPr/>
          </p:nvCxnSpPr>
          <p:spPr>
            <a:xfrm>
              <a:off x="2946593" y="2762406"/>
              <a:ext cx="706069" cy="869802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2" name="Google Shape;4148;p47">
              <a:extLst>
                <a:ext uri="{FF2B5EF4-FFF2-40B4-BE49-F238E27FC236}">
                  <a16:creationId xmlns:a16="http://schemas.microsoft.com/office/drawing/2014/main" id="{A9D77295-C407-4F1A-88BF-DF933B5435B3}"/>
                </a:ext>
              </a:extLst>
            </p:cNvPr>
            <p:cNvSpPr/>
            <p:nvPr/>
          </p:nvSpPr>
          <p:spPr>
            <a:xfrm>
              <a:off x="422993" y="3203179"/>
              <a:ext cx="2523600" cy="5394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dirty="0">
                  <a:solidFill>
                    <a:schemeClr val="dk2"/>
                  </a:solidFill>
                  <a:latin typeface="Aldrich"/>
                  <a:ea typeface="Aldrich"/>
                  <a:cs typeface="Aldrich"/>
                  <a:sym typeface="Aldrich"/>
                </a:rPr>
                <a:t>Карточки</a:t>
              </a:r>
              <a:endParaRPr sz="2400" dirty="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83" name="Google Shape;4148;p47">
              <a:extLst>
                <a:ext uri="{FF2B5EF4-FFF2-40B4-BE49-F238E27FC236}">
                  <a16:creationId xmlns:a16="http://schemas.microsoft.com/office/drawing/2014/main" id="{E26F3D6B-077D-4BE9-B915-7156C664600C}"/>
                </a:ext>
              </a:extLst>
            </p:cNvPr>
            <p:cNvSpPr/>
            <p:nvPr/>
          </p:nvSpPr>
          <p:spPr>
            <a:xfrm>
              <a:off x="422993" y="1760506"/>
              <a:ext cx="2523600" cy="5394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dirty="0">
                  <a:solidFill>
                    <a:schemeClr val="dk2"/>
                  </a:solidFill>
                  <a:latin typeface="Aldrich"/>
                  <a:ea typeface="Aldrich"/>
                  <a:cs typeface="Aldrich"/>
                  <a:sym typeface="Aldrich"/>
                </a:rPr>
                <a:t>Ментор</a:t>
              </a:r>
              <a:endParaRPr sz="2400" dirty="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90" name="Google Shape;4148;p47">
              <a:extLst>
                <a:ext uri="{FF2B5EF4-FFF2-40B4-BE49-F238E27FC236}">
                  <a16:creationId xmlns:a16="http://schemas.microsoft.com/office/drawing/2014/main" id="{C117BC70-247F-453E-8C65-D3D7A56F6B6B}"/>
                </a:ext>
              </a:extLst>
            </p:cNvPr>
            <p:cNvSpPr/>
            <p:nvPr/>
          </p:nvSpPr>
          <p:spPr>
            <a:xfrm>
              <a:off x="422993" y="3935491"/>
              <a:ext cx="2523600" cy="5394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dirty="0">
                  <a:solidFill>
                    <a:schemeClr val="dk2"/>
                  </a:solidFill>
                  <a:latin typeface="Aldrich"/>
                  <a:ea typeface="Aldrich"/>
                  <a:cs typeface="Aldrich"/>
                  <a:sym typeface="Aldrich"/>
                </a:rPr>
                <a:t>Экзамен</a:t>
              </a:r>
              <a:endParaRPr sz="2400" dirty="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103" name="Google Shape;4151;p47">
              <a:extLst>
                <a:ext uri="{FF2B5EF4-FFF2-40B4-BE49-F238E27FC236}">
                  <a16:creationId xmlns:a16="http://schemas.microsoft.com/office/drawing/2014/main" id="{83995CFD-721D-417E-A531-6C389D00FFD6}"/>
                </a:ext>
              </a:extLst>
            </p:cNvPr>
            <p:cNvSpPr/>
            <p:nvPr/>
          </p:nvSpPr>
          <p:spPr>
            <a:xfrm>
              <a:off x="3652663" y="4295517"/>
              <a:ext cx="3311785" cy="5394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dirty="0">
                  <a:solidFill>
                    <a:schemeClr val="accent3"/>
                  </a:solidFill>
                  <a:latin typeface="Aldrich"/>
                  <a:ea typeface="Aldrich"/>
                  <a:cs typeface="Aldrich"/>
                  <a:sym typeface="Aldrich"/>
                </a:rPr>
                <a:t>История</a:t>
              </a:r>
              <a:endParaRPr sz="1800" dirty="0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cxnSp>
          <p:nvCxnSpPr>
            <p:cNvPr id="104" name="Google Shape;4154;p47">
              <a:extLst>
                <a:ext uri="{FF2B5EF4-FFF2-40B4-BE49-F238E27FC236}">
                  <a16:creationId xmlns:a16="http://schemas.microsoft.com/office/drawing/2014/main" id="{A66A4A6C-79AC-4CB7-88F3-A3405B75749A}"/>
                </a:ext>
              </a:extLst>
            </p:cNvPr>
            <p:cNvCxnSpPr>
              <a:cxnSpLocks/>
              <a:endCxn id="103" idx="1"/>
            </p:cNvCxnSpPr>
            <p:nvPr/>
          </p:nvCxnSpPr>
          <p:spPr>
            <a:xfrm rot="16200000" flipH="1">
              <a:off x="2973054" y="3885608"/>
              <a:ext cx="1003410" cy="355808"/>
            </a:xfrm>
            <a:prstGeom prst="bentConnector2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Shape 5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B89058-3945-4683-8D4E-89BF4EC16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950" y="-196850"/>
            <a:ext cx="6483350" cy="4876800"/>
          </a:xfrm>
          <a:prstGeom prst="rect">
            <a:avLst/>
          </a:prstGeom>
        </p:spPr>
      </p:pic>
      <p:sp>
        <p:nvSpPr>
          <p:cNvPr id="5084" name="Google Shape;5084;p63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Демонстрация решения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5092" name="Google Shape;509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45" y="2781000"/>
            <a:ext cx="2642176" cy="179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B9545BD1-0A42-4F83-98F8-E45D5E0AC2F9}"/>
              </a:ext>
            </a:extLst>
          </p:cNvPr>
          <p:cNvGrpSpPr/>
          <p:nvPr/>
        </p:nvGrpSpPr>
        <p:grpSpPr>
          <a:xfrm>
            <a:off x="3117850" y="1298957"/>
            <a:ext cx="5439637" cy="3300143"/>
            <a:chOff x="3441700" y="1271557"/>
            <a:chExt cx="5058637" cy="3414743"/>
          </a:xfrm>
        </p:grpSpPr>
        <p:grpSp>
          <p:nvGrpSpPr>
            <p:cNvPr id="5085" name="Google Shape;5085;p63"/>
            <p:cNvGrpSpPr/>
            <p:nvPr/>
          </p:nvGrpSpPr>
          <p:grpSpPr>
            <a:xfrm>
              <a:off x="3441700" y="1271557"/>
              <a:ext cx="5058637" cy="3414743"/>
              <a:chOff x="4633437" y="1360457"/>
              <a:chExt cx="3651000" cy="2880659"/>
            </a:xfrm>
          </p:grpSpPr>
          <p:sp>
            <p:nvSpPr>
              <p:cNvPr id="5086" name="Google Shape;5086;p63"/>
              <p:cNvSpPr/>
              <p:nvPr/>
            </p:nvSpPr>
            <p:spPr>
              <a:xfrm>
                <a:off x="6067381" y="3720171"/>
                <a:ext cx="783000" cy="474900"/>
              </a:xfrm>
              <a:prstGeom prst="trapezoid">
                <a:avLst>
                  <a:gd name="adj" fmla="val 25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63"/>
              <p:cNvSpPr/>
              <p:nvPr/>
            </p:nvSpPr>
            <p:spPr>
              <a:xfrm>
                <a:off x="4633437" y="1360457"/>
                <a:ext cx="3651000" cy="2528100"/>
              </a:xfrm>
              <a:prstGeom prst="roundRect">
                <a:avLst>
                  <a:gd name="adj" fmla="val 803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63"/>
              <p:cNvSpPr/>
              <p:nvPr/>
            </p:nvSpPr>
            <p:spPr>
              <a:xfrm>
                <a:off x="6384772" y="3571785"/>
                <a:ext cx="148200" cy="148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63"/>
              <p:cNvSpPr/>
              <p:nvPr/>
            </p:nvSpPr>
            <p:spPr>
              <a:xfrm>
                <a:off x="5935219" y="4167386"/>
                <a:ext cx="1047300" cy="45600"/>
              </a:xfrm>
              <a:prstGeom prst="trapezoid">
                <a:avLst>
                  <a:gd name="adj" fmla="val 30005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63"/>
              <p:cNvSpPr/>
              <p:nvPr/>
            </p:nvSpPr>
            <p:spPr>
              <a:xfrm>
                <a:off x="5934048" y="4209317"/>
                <a:ext cx="1047300" cy="31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EB49275F-17A8-4CEA-9E0E-6219FA8B1496}"/>
                </a:ext>
              </a:extLst>
            </p:cNvPr>
            <p:cNvSpPr/>
            <p:nvPr/>
          </p:nvSpPr>
          <p:spPr>
            <a:xfrm>
              <a:off x="3619500" y="1397000"/>
              <a:ext cx="4730750" cy="2724150"/>
            </a:xfrm>
            <a:prstGeom prst="roundRect">
              <a:avLst>
                <a:gd name="adj" fmla="val 5301"/>
              </a:avLst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39E40B1-4EC8-4EA1-9B2B-4D949DB35BD6}"/>
              </a:ext>
            </a:extLst>
          </p:cNvPr>
          <p:cNvSpPr/>
          <p:nvPr/>
        </p:nvSpPr>
        <p:spPr>
          <a:xfrm>
            <a:off x="3535147" y="3167528"/>
            <a:ext cx="1520488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QR </a:t>
            </a:r>
            <a:r>
              <a:rPr lang="ru-RU" dirty="0">
                <a:solidFill>
                  <a:schemeClr val="tx1"/>
                </a:solidFill>
              </a:rPr>
              <a:t>на </a:t>
            </a:r>
            <a:r>
              <a:rPr lang="ru-RU" dirty="0" err="1">
                <a:solidFill>
                  <a:schemeClr val="tx1"/>
                </a:solidFill>
              </a:rPr>
              <a:t>скринкаст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B2FCBDA-670C-4CC2-8A1C-D9EDF2DBF11E}"/>
              </a:ext>
            </a:extLst>
          </p:cNvPr>
          <p:cNvSpPr/>
          <p:nvPr/>
        </p:nvSpPr>
        <p:spPr>
          <a:xfrm>
            <a:off x="5352568" y="3167528"/>
            <a:ext cx="1520488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QR </a:t>
            </a:r>
            <a:r>
              <a:rPr lang="ru-RU" dirty="0">
                <a:solidFill>
                  <a:schemeClr val="tx1"/>
                </a:solidFill>
              </a:rPr>
              <a:t>на </a:t>
            </a:r>
            <a:r>
              <a:rPr lang="en-US" dirty="0" err="1">
                <a:solidFill>
                  <a:schemeClr val="tx1"/>
                </a:solidFill>
              </a:rPr>
              <a:t>streamlit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F5C63D9-3E54-466B-BF2E-3C834339DC25}"/>
              </a:ext>
            </a:extLst>
          </p:cNvPr>
          <p:cNvSpPr/>
          <p:nvPr/>
        </p:nvSpPr>
        <p:spPr>
          <a:xfrm>
            <a:off x="4494044" y="2444543"/>
            <a:ext cx="1520488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QR </a:t>
            </a:r>
            <a:r>
              <a:rPr lang="ru-RU" dirty="0">
                <a:solidFill>
                  <a:schemeClr val="tx1"/>
                </a:solidFill>
              </a:rPr>
              <a:t>на реп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ailway Studies University by Slidesgo">
  <a:themeElements>
    <a:clrScheme name="Simple Light">
      <a:dk1>
        <a:srgbClr val="000000"/>
      </a:dk1>
      <a:lt1>
        <a:srgbClr val="C9C9C9"/>
      </a:lt1>
      <a:dk2>
        <a:srgbClr val="DADADA"/>
      </a:dk2>
      <a:lt2>
        <a:srgbClr val="FFFFFF"/>
      </a:lt2>
      <a:accent1>
        <a:srgbClr val="C8CAE5"/>
      </a:accent1>
      <a:accent2>
        <a:srgbClr val="7B81BE"/>
      </a:accent2>
      <a:accent3>
        <a:srgbClr val="2D4E9D"/>
      </a:accent3>
      <a:accent4>
        <a:srgbClr val="292F69"/>
      </a:accent4>
      <a:accent5>
        <a:srgbClr val="212247"/>
      </a:accent5>
      <a:accent6>
        <a:srgbClr val="FFFFFF"/>
      </a:accent6>
      <a:hlink>
        <a:srgbClr val="2D4E9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184</Words>
  <Application>Microsoft Office PowerPoint</Application>
  <PresentationFormat>Экран (16:9)</PresentationFormat>
  <Paragraphs>83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Bebas Neue</vt:lpstr>
      <vt:lpstr>Montserrat</vt:lpstr>
      <vt:lpstr>Oswald SemiBold</vt:lpstr>
      <vt:lpstr>Aldrich</vt:lpstr>
      <vt:lpstr>Blinker</vt:lpstr>
      <vt:lpstr>Arial</vt:lpstr>
      <vt:lpstr>Railway Studies University by Slidesgo</vt:lpstr>
      <vt:lpstr>Виртуальный тренажер</vt:lpstr>
      <vt:lpstr>Команда</vt:lpstr>
      <vt:lpstr>Наше решение</vt:lpstr>
      <vt:lpstr>NLU-модуль</vt:lpstr>
      <vt:lpstr>Работа с данными</vt:lpstr>
      <vt:lpstr>Персона</vt:lpstr>
      <vt:lpstr>Gameplay-составляющая</vt:lpstr>
      <vt:lpstr>Структура приложения</vt:lpstr>
      <vt:lpstr>Демонстрация решения</vt:lpstr>
      <vt:lpstr>~0.1 сек.</vt:lpstr>
      <vt:lpstr>Развитие тренажера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Виртуальный тренажер</dc:title>
  <cp:lastModifiedBy>Иван Бугаенко</cp:lastModifiedBy>
  <cp:revision>30</cp:revision>
  <dcterms:modified xsi:type="dcterms:W3CDTF">2023-11-12T07:03:14Z</dcterms:modified>
</cp:coreProperties>
</file>